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5"/>
  </p:notesMasterIdLst>
  <p:sldIdLst>
    <p:sldId id="256" r:id="rId2"/>
    <p:sldId id="340" r:id="rId3"/>
    <p:sldId id="341" r:id="rId4"/>
    <p:sldId id="342" r:id="rId5"/>
    <p:sldId id="343" r:id="rId6"/>
    <p:sldId id="344" r:id="rId7"/>
    <p:sldId id="261" r:id="rId8"/>
    <p:sldId id="280" r:id="rId9"/>
    <p:sldId id="345" r:id="rId10"/>
    <p:sldId id="346" r:id="rId11"/>
    <p:sldId id="347" r:id="rId12"/>
    <p:sldId id="348" r:id="rId13"/>
    <p:sldId id="315" r:id="rId14"/>
  </p:sldIdLst>
  <p:sldSz cx="9144000" cy="5143500" type="screen16x9"/>
  <p:notesSz cx="6858000" cy="9144000"/>
  <p:embeddedFontLst>
    <p:embeddedFont>
      <p:font typeface="Advent Pro" panose="020B0604020202020204" charset="0"/>
      <p:regular r:id="rId16"/>
      <p:bold r:id="rId17"/>
    </p:embeddedFont>
    <p:embeddedFont>
      <p:font typeface="Advent Pro Medium" panose="020B0604020202020204" charset="0"/>
      <p:regular r:id="rId18"/>
      <p:bold r:id="rId19"/>
    </p:embeddedFont>
    <p:embeddedFont>
      <p:font typeface="Lato" panose="020F0502020204030203" pitchFamily="34" charset="0"/>
      <p:regular r:id="rId20"/>
    </p:embeddedFont>
    <p:embeddedFont>
      <p:font typeface="Lato Black" panose="020F0502020204030203" pitchFamily="34" charset="0"/>
      <p:bold r:id="rId21"/>
    </p:embeddedFont>
    <p:embeddedFont>
      <p:font typeface="Orbitron Regular" panose="020B0604020202020204" charset="0"/>
      <p:bold r:id="rId22"/>
    </p:embeddedFont>
    <p:embeddedFont>
      <p:font typeface="Zrnic Rg" panose="020B0606040802040104" pitchFamily="34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z DW" initials="HD" lastIdx="1" clrIdx="0">
    <p:extLst>
      <p:ext uri="{19B8F6BF-5375-455C-9EA6-DF929625EA0E}">
        <p15:presenceInfo xmlns:p15="http://schemas.microsoft.com/office/powerpoint/2012/main" userId="b21663d7365775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D9FF"/>
    <a:srgbClr val="006892"/>
    <a:srgbClr val="00AAEE"/>
    <a:srgbClr val="0092CC"/>
    <a:srgbClr val="004560"/>
    <a:srgbClr val="0089C0"/>
    <a:srgbClr val="0074A2"/>
    <a:srgbClr val="460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6EDC4B-006A-431D-B805-0365144A4286}">
  <a:tblStyle styleId="{3E6EDC4B-006A-431D-B805-0365144A42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065" autoAdjust="0"/>
  </p:normalViewPr>
  <p:slideViewPr>
    <p:cSldViewPr snapToGrid="0">
      <p:cViewPr varScale="1">
        <p:scale>
          <a:sx n="100" d="100"/>
          <a:sy n="100" d="100"/>
        </p:scale>
        <p:origin x="946" y="67"/>
      </p:cViewPr>
      <p:guideLst/>
    </p:cSldViewPr>
  </p:slideViewPr>
  <p:notesTextViewPr>
    <p:cViewPr>
      <p:scale>
        <a:sx n="98" d="100"/>
        <a:sy n="98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0" name="Google Shape;54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1" name="Google Shape;54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6" name="Google Shape;5746;g6edfa80311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7" name="Google Shape;5747;g6edfa80311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9388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1" name="Google Shape;5721;g6e7e45355d_0_2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2" name="Google Shape;5722;g6e7e45355d_0_2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7906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7" name="Google Shape;5597;g6e7e45355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8" name="Google Shape;5598;g6e7e45355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GB"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1245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6" name="Google Shape;5746;g6edfa80311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7" name="Google Shape;5747;g6edfa80311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478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0" name="Google Shape;5950;g6edfa80311_0_1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1" name="Google Shape;5951;g6edfa80311_0_1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5705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1" name="Google Shape;5721;g6e7e45355d_0_2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2" name="Google Shape;5722;g6e7e45355d_0_2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7" name="Google Shape;6837;g6edfa80311_0_36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8" name="Google Shape;6838;g6edfa80311_0_36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0" name="Google Shape;5950;g6edfa80311_0_1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1" name="Google Shape;5951;g6edfa80311_0_1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1202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0" name="Google Shape;5950;g6edfa80311_0_1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1" name="Google Shape;5951;g6edfa80311_0_1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9490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6" name="Google Shape;5746;g6edfa80311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7" name="Google Shape;5747;g6edfa80311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3100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6" name="Google Shape;5746;g6edfa80311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7" name="Google Shape;5747;g6edfa80311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684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8" name="Google Shape;7358;g6edfa80311_0_37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9" name="Google Shape;7359;g6edfa80311_0_37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19350" y="243900"/>
            <a:ext cx="8505300" cy="46557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589700" y="2044500"/>
            <a:ext cx="5964600" cy="18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Zrnic Rg" panose="020B0606040802040104" pitchFamily="34" charset="0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753050" y="3757375"/>
            <a:ext cx="5637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5"/>
          <p:cNvSpPr txBox="1">
            <a:spLocks noGrp="1"/>
          </p:cNvSpPr>
          <p:nvPr>
            <p:ph type="subTitle" idx="1"/>
          </p:nvPr>
        </p:nvSpPr>
        <p:spPr>
          <a:xfrm>
            <a:off x="1524000" y="3286279"/>
            <a:ext cx="2743200" cy="274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 Black"/>
              <a:buNone/>
              <a:defRPr sz="16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5" name="Google Shape;735;p5"/>
          <p:cNvSpPr txBox="1">
            <a:spLocks noGrp="1"/>
          </p:cNvSpPr>
          <p:nvPr>
            <p:ph type="subTitle" idx="2"/>
          </p:nvPr>
        </p:nvSpPr>
        <p:spPr>
          <a:xfrm>
            <a:off x="1524000" y="3642360"/>
            <a:ext cx="2743200" cy="8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Lato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36" name="Google Shape;736;p5"/>
          <p:cNvSpPr txBox="1">
            <a:spLocks noGrp="1"/>
          </p:cNvSpPr>
          <p:nvPr>
            <p:ph type="subTitle" idx="3"/>
          </p:nvPr>
        </p:nvSpPr>
        <p:spPr>
          <a:xfrm>
            <a:off x="4876800" y="3286279"/>
            <a:ext cx="2743200" cy="274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 Black"/>
              <a:buNone/>
              <a:defRPr sz="16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5"/>
          <p:cNvSpPr txBox="1">
            <a:spLocks noGrp="1"/>
          </p:cNvSpPr>
          <p:nvPr>
            <p:ph type="subTitle" idx="4"/>
          </p:nvPr>
        </p:nvSpPr>
        <p:spPr>
          <a:xfrm>
            <a:off x="4876800" y="3642360"/>
            <a:ext cx="2743200" cy="8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Lato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38" name="Google Shape;738;p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6"/>
        </a:solidFill>
        <a:effectLst/>
      </p:bgPr>
    </p:bg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E9A69C5-5031-4FD1-B40F-7D83F3394D0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742" name="Google Shape;742;p7"/>
          <p:cNvSpPr txBox="1">
            <a:spLocks noGrp="1"/>
          </p:cNvSpPr>
          <p:nvPr>
            <p:ph type="body" idx="1"/>
          </p:nvPr>
        </p:nvSpPr>
        <p:spPr>
          <a:xfrm>
            <a:off x="3038700" y="1995800"/>
            <a:ext cx="3066600" cy="19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  <a:defRPr sz="1600">
                <a:solidFill>
                  <a:srgbClr val="FFFFFF"/>
                </a:solidFill>
              </a:defRPr>
            </a:lvl1pPr>
            <a:lvl2pPr marL="914400" lvl="1" indent="-330200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○"/>
              <a:defRPr sz="1600">
                <a:solidFill>
                  <a:srgbClr val="FFFFFF"/>
                </a:solidFill>
              </a:defRPr>
            </a:lvl2pPr>
            <a:lvl3pPr marL="1371600" lvl="2" indent="-330200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■"/>
              <a:defRPr sz="1600">
                <a:solidFill>
                  <a:srgbClr val="FFFFFF"/>
                </a:solidFill>
              </a:defRPr>
            </a:lvl3pPr>
            <a:lvl4pPr marL="1828800" lvl="3" indent="-330200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  <a:defRPr sz="1600">
                <a:solidFill>
                  <a:srgbClr val="FFFFFF"/>
                </a:solidFill>
              </a:defRPr>
            </a:lvl4pPr>
            <a:lvl5pPr marL="2286000" lvl="4" indent="-330200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○"/>
              <a:defRPr sz="1600">
                <a:solidFill>
                  <a:srgbClr val="FFFFFF"/>
                </a:solidFill>
              </a:defRPr>
            </a:lvl5pPr>
            <a:lvl6pPr marL="2743200" lvl="5" indent="-330200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■"/>
              <a:defRPr sz="1600">
                <a:solidFill>
                  <a:srgbClr val="FFFFFF"/>
                </a:solidFill>
              </a:defRPr>
            </a:lvl6pPr>
            <a:lvl7pPr marL="3200400" lvl="6" indent="-330200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  <a:defRPr sz="1600">
                <a:solidFill>
                  <a:srgbClr val="FFFFFF"/>
                </a:solidFill>
              </a:defRPr>
            </a:lvl7pPr>
            <a:lvl8pPr marL="3657600" lvl="7" indent="-330200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○"/>
              <a:defRPr sz="1600">
                <a:solidFill>
                  <a:srgbClr val="FFFFFF"/>
                </a:solidFill>
              </a:defRPr>
            </a:lvl8pPr>
            <a:lvl9pPr marL="4114800" lvl="8" indent="-330200" algn="ctr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600"/>
              <a:buChar char="■"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43" name="Google Shape;743;p7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0D9A975-556F-439A-A5B6-B1F6DD6162FF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8"/>
          <p:cNvGrpSpPr/>
          <p:nvPr/>
        </p:nvGrpSpPr>
        <p:grpSpPr>
          <a:xfrm flipH="1">
            <a:off x="3794690" y="3966899"/>
            <a:ext cx="882039" cy="932704"/>
            <a:chOff x="7230575" y="3501811"/>
            <a:chExt cx="1540410" cy="1636035"/>
          </a:xfrm>
        </p:grpSpPr>
        <p:grpSp>
          <p:nvGrpSpPr>
            <p:cNvPr id="746" name="Google Shape;746;p8"/>
            <p:cNvGrpSpPr/>
            <p:nvPr/>
          </p:nvGrpSpPr>
          <p:grpSpPr>
            <a:xfrm>
              <a:off x="7655512" y="4362305"/>
              <a:ext cx="775528" cy="775540"/>
              <a:chOff x="7655512" y="4362305"/>
              <a:chExt cx="775528" cy="775540"/>
            </a:xfrm>
          </p:grpSpPr>
          <p:sp>
            <p:nvSpPr>
              <p:cNvPr id="747" name="Google Shape;747;p8"/>
              <p:cNvSpPr/>
              <p:nvPr/>
            </p:nvSpPr>
            <p:spPr>
              <a:xfrm flipH="1">
                <a:off x="7825485" y="5042204"/>
                <a:ext cx="95633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6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8"/>
              <p:cNvSpPr/>
              <p:nvPr/>
            </p:nvSpPr>
            <p:spPr>
              <a:xfrm flipH="1">
                <a:off x="7921094" y="5042204"/>
                <a:ext cx="7438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6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8"/>
              <p:cNvSpPr/>
              <p:nvPr/>
            </p:nvSpPr>
            <p:spPr>
              <a:xfrm flipH="1">
                <a:off x="7995449" y="5042204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8"/>
              <p:cNvSpPr/>
              <p:nvPr/>
            </p:nvSpPr>
            <p:spPr>
              <a:xfrm flipH="1">
                <a:off x="8080438" y="5042204"/>
                <a:ext cx="95649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8"/>
              <p:cNvSpPr/>
              <p:nvPr/>
            </p:nvSpPr>
            <p:spPr>
              <a:xfrm flipH="1">
                <a:off x="7825485" y="4957212"/>
                <a:ext cx="95633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8"/>
              <p:cNvSpPr/>
              <p:nvPr/>
            </p:nvSpPr>
            <p:spPr>
              <a:xfrm flipH="1">
                <a:off x="7921094" y="4957212"/>
                <a:ext cx="7438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8"/>
              <p:cNvSpPr/>
              <p:nvPr/>
            </p:nvSpPr>
            <p:spPr>
              <a:xfrm flipH="1">
                <a:off x="7995449" y="495721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8"/>
              <p:cNvSpPr/>
              <p:nvPr/>
            </p:nvSpPr>
            <p:spPr>
              <a:xfrm flipH="1">
                <a:off x="8080438" y="4957212"/>
                <a:ext cx="95649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8"/>
              <p:cNvSpPr/>
              <p:nvPr/>
            </p:nvSpPr>
            <p:spPr>
              <a:xfrm flipH="1">
                <a:off x="7825485" y="4872228"/>
                <a:ext cx="95633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8"/>
              <p:cNvSpPr/>
              <p:nvPr/>
            </p:nvSpPr>
            <p:spPr>
              <a:xfrm flipH="1">
                <a:off x="7921094" y="4872228"/>
                <a:ext cx="7438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8"/>
              <p:cNvSpPr/>
              <p:nvPr/>
            </p:nvSpPr>
            <p:spPr>
              <a:xfrm flipH="1">
                <a:off x="7995449" y="4872228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8"/>
              <p:cNvSpPr/>
              <p:nvPr/>
            </p:nvSpPr>
            <p:spPr>
              <a:xfrm flipH="1">
                <a:off x="8080438" y="4872228"/>
                <a:ext cx="95649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8"/>
              <p:cNvSpPr/>
              <p:nvPr/>
            </p:nvSpPr>
            <p:spPr>
              <a:xfrm flipH="1">
                <a:off x="7825485" y="4787235"/>
                <a:ext cx="95633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8"/>
              <p:cNvSpPr/>
              <p:nvPr/>
            </p:nvSpPr>
            <p:spPr>
              <a:xfrm flipH="1">
                <a:off x="7921094" y="4787235"/>
                <a:ext cx="7438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8"/>
              <p:cNvSpPr/>
              <p:nvPr/>
            </p:nvSpPr>
            <p:spPr>
              <a:xfrm flipH="1">
                <a:off x="7995449" y="4787235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8"/>
              <p:cNvSpPr/>
              <p:nvPr/>
            </p:nvSpPr>
            <p:spPr>
              <a:xfrm flipH="1">
                <a:off x="8080438" y="4787235"/>
                <a:ext cx="95649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8"/>
              <p:cNvSpPr/>
              <p:nvPr/>
            </p:nvSpPr>
            <p:spPr>
              <a:xfrm flipH="1">
                <a:off x="7825485" y="4702251"/>
                <a:ext cx="95633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8"/>
              <p:cNvSpPr/>
              <p:nvPr/>
            </p:nvSpPr>
            <p:spPr>
              <a:xfrm flipH="1">
                <a:off x="7921094" y="4702251"/>
                <a:ext cx="7438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8"/>
              <p:cNvSpPr/>
              <p:nvPr/>
            </p:nvSpPr>
            <p:spPr>
              <a:xfrm flipH="1">
                <a:off x="7995449" y="4702251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8"/>
              <p:cNvSpPr/>
              <p:nvPr/>
            </p:nvSpPr>
            <p:spPr>
              <a:xfrm flipH="1">
                <a:off x="8080438" y="4702251"/>
                <a:ext cx="95649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8"/>
              <p:cNvSpPr/>
              <p:nvPr/>
            </p:nvSpPr>
            <p:spPr>
              <a:xfrm flipH="1">
                <a:off x="7655512" y="4617267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8"/>
              <p:cNvSpPr/>
              <p:nvPr/>
            </p:nvSpPr>
            <p:spPr>
              <a:xfrm flipH="1">
                <a:off x="7740496" y="4617267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8"/>
              <p:cNvSpPr/>
              <p:nvPr/>
            </p:nvSpPr>
            <p:spPr>
              <a:xfrm flipH="1">
                <a:off x="7825485" y="4617267"/>
                <a:ext cx="95633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8"/>
              <p:cNvSpPr/>
              <p:nvPr/>
            </p:nvSpPr>
            <p:spPr>
              <a:xfrm flipH="1">
                <a:off x="7921094" y="4617267"/>
                <a:ext cx="7438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8"/>
              <p:cNvSpPr/>
              <p:nvPr/>
            </p:nvSpPr>
            <p:spPr>
              <a:xfrm flipH="1">
                <a:off x="7995449" y="4617267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8"/>
              <p:cNvSpPr/>
              <p:nvPr/>
            </p:nvSpPr>
            <p:spPr>
              <a:xfrm flipH="1">
                <a:off x="8080438" y="4617267"/>
                <a:ext cx="95649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8"/>
              <p:cNvSpPr/>
              <p:nvPr/>
            </p:nvSpPr>
            <p:spPr>
              <a:xfrm flipH="1">
                <a:off x="8176054" y="4617267"/>
                <a:ext cx="7439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8"/>
              <p:cNvSpPr/>
              <p:nvPr/>
            </p:nvSpPr>
            <p:spPr>
              <a:xfrm flipH="1">
                <a:off x="8250417" y="4617267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8"/>
              <p:cNvSpPr/>
              <p:nvPr/>
            </p:nvSpPr>
            <p:spPr>
              <a:xfrm flipH="1">
                <a:off x="8335399" y="4617267"/>
                <a:ext cx="95641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8"/>
              <p:cNvSpPr/>
              <p:nvPr/>
            </p:nvSpPr>
            <p:spPr>
              <a:xfrm flipH="1">
                <a:off x="7655512" y="4532274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8"/>
              <p:cNvSpPr/>
              <p:nvPr/>
            </p:nvSpPr>
            <p:spPr>
              <a:xfrm flipH="1">
                <a:off x="7995449" y="4532274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8"/>
              <p:cNvSpPr/>
              <p:nvPr/>
            </p:nvSpPr>
            <p:spPr>
              <a:xfrm flipH="1">
                <a:off x="8335399" y="4532274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8"/>
              <p:cNvSpPr/>
              <p:nvPr/>
            </p:nvSpPr>
            <p:spPr>
              <a:xfrm flipH="1">
                <a:off x="7655512" y="4447290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8"/>
              <p:cNvSpPr/>
              <p:nvPr/>
            </p:nvSpPr>
            <p:spPr>
              <a:xfrm flipH="1">
                <a:off x="7995449" y="4447290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8"/>
              <p:cNvSpPr/>
              <p:nvPr/>
            </p:nvSpPr>
            <p:spPr>
              <a:xfrm flipH="1">
                <a:off x="8335399" y="4447290"/>
                <a:ext cx="95641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8"/>
              <p:cNvSpPr/>
              <p:nvPr/>
            </p:nvSpPr>
            <p:spPr>
              <a:xfrm flipH="1">
                <a:off x="7655512" y="4362305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8"/>
              <p:cNvSpPr/>
              <p:nvPr/>
            </p:nvSpPr>
            <p:spPr>
              <a:xfrm flipH="1">
                <a:off x="7995449" y="4362305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8"/>
              <p:cNvSpPr/>
              <p:nvPr/>
            </p:nvSpPr>
            <p:spPr>
              <a:xfrm flipH="1">
                <a:off x="8335399" y="4362305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85" name="Google Shape;785;p8"/>
            <p:cNvSpPr/>
            <p:nvPr/>
          </p:nvSpPr>
          <p:spPr>
            <a:xfrm flipH="1">
              <a:off x="7315559" y="3767391"/>
              <a:ext cx="85020" cy="8502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8"/>
            <p:cNvSpPr/>
            <p:nvPr/>
          </p:nvSpPr>
          <p:spPr>
            <a:xfrm flipH="1">
              <a:off x="7655512" y="3767391"/>
              <a:ext cx="85012" cy="8502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8"/>
            <p:cNvSpPr/>
            <p:nvPr/>
          </p:nvSpPr>
          <p:spPr>
            <a:xfrm flipH="1">
              <a:off x="8080438" y="3671779"/>
              <a:ext cx="95649" cy="95641"/>
            </a:xfrm>
            <a:custGeom>
              <a:avLst/>
              <a:gdLst/>
              <a:ahLst/>
              <a:cxnLst/>
              <a:rect l="l" t="t" r="r" b="b"/>
              <a:pathLst>
                <a:path w="12247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12247" y="12246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8"/>
            <p:cNvSpPr/>
            <p:nvPr/>
          </p:nvSpPr>
          <p:spPr>
            <a:xfrm flipH="1">
              <a:off x="8685973" y="3597414"/>
              <a:ext cx="85012" cy="95641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4" y="1224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8"/>
            <p:cNvSpPr/>
            <p:nvPr/>
          </p:nvSpPr>
          <p:spPr>
            <a:xfrm flipH="1">
              <a:off x="8685973" y="3767391"/>
              <a:ext cx="85012" cy="8502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8"/>
            <p:cNvSpPr/>
            <p:nvPr/>
          </p:nvSpPr>
          <p:spPr>
            <a:xfrm flipH="1">
              <a:off x="8176054" y="3501811"/>
              <a:ext cx="74390" cy="95633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8"/>
            <p:cNvSpPr/>
            <p:nvPr/>
          </p:nvSpPr>
          <p:spPr>
            <a:xfrm flipH="1">
              <a:off x="8250417" y="3501811"/>
              <a:ext cx="85012" cy="95633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2" name="Google Shape;792;p8"/>
            <p:cNvGrpSpPr/>
            <p:nvPr/>
          </p:nvGrpSpPr>
          <p:grpSpPr>
            <a:xfrm>
              <a:off x="7230575" y="3501811"/>
              <a:ext cx="1540410" cy="860514"/>
              <a:chOff x="7230575" y="3501811"/>
              <a:chExt cx="1540410" cy="860514"/>
            </a:xfrm>
          </p:grpSpPr>
          <p:sp>
            <p:nvSpPr>
              <p:cNvPr id="793" name="Google Shape;793;p8"/>
              <p:cNvSpPr/>
              <p:nvPr/>
            </p:nvSpPr>
            <p:spPr>
              <a:xfrm flipH="1">
                <a:off x="7315559" y="4277321"/>
                <a:ext cx="8502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8"/>
              <p:cNvSpPr/>
              <p:nvPr/>
            </p:nvSpPr>
            <p:spPr>
              <a:xfrm flipH="1">
                <a:off x="7400551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8"/>
              <p:cNvSpPr/>
              <p:nvPr/>
            </p:nvSpPr>
            <p:spPr>
              <a:xfrm flipH="1">
                <a:off x="7485535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4" y="10884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8"/>
              <p:cNvSpPr/>
              <p:nvPr/>
            </p:nvSpPr>
            <p:spPr>
              <a:xfrm flipH="1">
                <a:off x="7570520" y="4277321"/>
                <a:ext cx="8502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8"/>
              <p:cNvSpPr/>
              <p:nvPr/>
            </p:nvSpPr>
            <p:spPr>
              <a:xfrm flipH="1">
                <a:off x="7655512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8"/>
              <p:cNvSpPr/>
              <p:nvPr/>
            </p:nvSpPr>
            <p:spPr>
              <a:xfrm flipH="1">
                <a:off x="7740496" y="4277321"/>
                <a:ext cx="8502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8"/>
              <p:cNvSpPr/>
              <p:nvPr/>
            </p:nvSpPr>
            <p:spPr>
              <a:xfrm flipH="1">
                <a:off x="7825485" y="4277321"/>
                <a:ext cx="95633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8"/>
              <p:cNvSpPr/>
              <p:nvPr/>
            </p:nvSpPr>
            <p:spPr>
              <a:xfrm flipH="1">
                <a:off x="7921094" y="4277321"/>
                <a:ext cx="7438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9523" y="10884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8"/>
              <p:cNvSpPr/>
              <p:nvPr/>
            </p:nvSpPr>
            <p:spPr>
              <a:xfrm flipH="1">
                <a:off x="7995449" y="4277321"/>
                <a:ext cx="8502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8"/>
              <p:cNvSpPr/>
              <p:nvPr/>
            </p:nvSpPr>
            <p:spPr>
              <a:xfrm flipH="1">
                <a:off x="8080438" y="4277321"/>
                <a:ext cx="95649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2247" y="10884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8"/>
              <p:cNvSpPr/>
              <p:nvPr/>
            </p:nvSpPr>
            <p:spPr>
              <a:xfrm flipH="1">
                <a:off x="8176054" y="4277321"/>
                <a:ext cx="7439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9525" y="1088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8"/>
              <p:cNvSpPr/>
              <p:nvPr/>
            </p:nvSpPr>
            <p:spPr>
              <a:xfrm flipH="1">
                <a:off x="8250417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8"/>
              <p:cNvSpPr/>
              <p:nvPr/>
            </p:nvSpPr>
            <p:spPr>
              <a:xfrm flipH="1">
                <a:off x="8335399" y="4277321"/>
                <a:ext cx="95641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8"/>
              <p:cNvSpPr/>
              <p:nvPr/>
            </p:nvSpPr>
            <p:spPr>
              <a:xfrm flipH="1">
                <a:off x="8431015" y="4277321"/>
                <a:ext cx="7439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9525" y="1088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8"/>
              <p:cNvSpPr/>
              <p:nvPr/>
            </p:nvSpPr>
            <p:spPr>
              <a:xfrm flipH="1">
                <a:off x="8505377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8"/>
              <p:cNvSpPr/>
              <p:nvPr/>
            </p:nvSpPr>
            <p:spPr>
              <a:xfrm flipH="1">
                <a:off x="8590359" y="4277321"/>
                <a:ext cx="95641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8"/>
              <p:cNvSpPr/>
              <p:nvPr/>
            </p:nvSpPr>
            <p:spPr>
              <a:xfrm flipH="1">
                <a:off x="7315559" y="4181710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8"/>
              <p:cNvSpPr/>
              <p:nvPr/>
            </p:nvSpPr>
            <p:spPr>
              <a:xfrm flipH="1">
                <a:off x="7400551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8"/>
              <p:cNvSpPr/>
              <p:nvPr/>
            </p:nvSpPr>
            <p:spPr>
              <a:xfrm flipH="1">
                <a:off x="7485535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8"/>
              <p:cNvSpPr/>
              <p:nvPr/>
            </p:nvSpPr>
            <p:spPr>
              <a:xfrm flipH="1">
                <a:off x="7570520" y="4181710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8"/>
              <p:cNvSpPr/>
              <p:nvPr/>
            </p:nvSpPr>
            <p:spPr>
              <a:xfrm flipH="1">
                <a:off x="7655512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8"/>
              <p:cNvSpPr/>
              <p:nvPr/>
            </p:nvSpPr>
            <p:spPr>
              <a:xfrm flipH="1">
                <a:off x="7740496" y="4181710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8"/>
              <p:cNvSpPr/>
              <p:nvPr/>
            </p:nvSpPr>
            <p:spPr>
              <a:xfrm flipH="1">
                <a:off x="7825485" y="4181710"/>
                <a:ext cx="95633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8"/>
              <p:cNvSpPr/>
              <p:nvPr/>
            </p:nvSpPr>
            <p:spPr>
              <a:xfrm flipH="1">
                <a:off x="7921094" y="4181710"/>
                <a:ext cx="7438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8"/>
              <p:cNvSpPr/>
              <p:nvPr/>
            </p:nvSpPr>
            <p:spPr>
              <a:xfrm flipH="1">
                <a:off x="7995449" y="4181710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8"/>
              <p:cNvSpPr/>
              <p:nvPr/>
            </p:nvSpPr>
            <p:spPr>
              <a:xfrm flipH="1">
                <a:off x="8080438" y="4181710"/>
                <a:ext cx="95649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8"/>
              <p:cNvSpPr/>
              <p:nvPr/>
            </p:nvSpPr>
            <p:spPr>
              <a:xfrm flipH="1">
                <a:off x="8176054" y="4181710"/>
                <a:ext cx="7439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8"/>
              <p:cNvSpPr/>
              <p:nvPr/>
            </p:nvSpPr>
            <p:spPr>
              <a:xfrm flipH="1">
                <a:off x="8250417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8"/>
              <p:cNvSpPr/>
              <p:nvPr/>
            </p:nvSpPr>
            <p:spPr>
              <a:xfrm flipH="1">
                <a:off x="8335399" y="4181710"/>
                <a:ext cx="95641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8"/>
              <p:cNvSpPr/>
              <p:nvPr/>
            </p:nvSpPr>
            <p:spPr>
              <a:xfrm flipH="1">
                <a:off x="8431015" y="4181710"/>
                <a:ext cx="7439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8"/>
              <p:cNvSpPr/>
              <p:nvPr/>
            </p:nvSpPr>
            <p:spPr>
              <a:xfrm flipH="1">
                <a:off x="8505377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8"/>
              <p:cNvSpPr/>
              <p:nvPr/>
            </p:nvSpPr>
            <p:spPr>
              <a:xfrm flipH="1">
                <a:off x="8590359" y="4181710"/>
                <a:ext cx="95641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8"/>
              <p:cNvSpPr/>
              <p:nvPr/>
            </p:nvSpPr>
            <p:spPr>
              <a:xfrm flipH="1">
                <a:off x="7315559" y="4107344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8"/>
              <p:cNvSpPr/>
              <p:nvPr/>
            </p:nvSpPr>
            <p:spPr>
              <a:xfrm flipH="1">
                <a:off x="7400551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8"/>
              <p:cNvSpPr/>
              <p:nvPr/>
            </p:nvSpPr>
            <p:spPr>
              <a:xfrm flipH="1">
                <a:off x="7485535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4" y="952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8"/>
              <p:cNvSpPr/>
              <p:nvPr/>
            </p:nvSpPr>
            <p:spPr>
              <a:xfrm flipH="1">
                <a:off x="7570520" y="4107344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8"/>
              <p:cNvSpPr/>
              <p:nvPr/>
            </p:nvSpPr>
            <p:spPr>
              <a:xfrm flipH="1">
                <a:off x="7655512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8"/>
              <p:cNvSpPr/>
              <p:nvPr/>
            </p:nvSpPr>
            <p:spPr>
              <a:xfrm flipH="1">
                <a:off x="7740496" y="4107344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8"/>
              <p:cNvSpPr/>
              <p:nvPr/>
            </p:nvSpPr>
            <p:spPr>
              <a:xfrm flipH="1">
                <a:off x="7825485" y="4107344"/>
                <a:ext cx="95633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8"/>
              <p:cNvSpPr/>
              <p:nvPr/>
            </p:nvSpPr>
            <p:spPr>
              <a:xfrm flipH="1">
                <a:off x="7921094" y="4107344"/>
                <a:ext cx="7438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9523" y="952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8"/>
              <p:cNvSpPr/>
              <p:nvPr/>
            </p:nvSpPr>
            <p:spPr>
              <a:xfrm flipH="1">
                <a:off x="7995449" y="4107344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8"/>
              <p:cNvSpPr/>
              <p:nvPr/>
            </p:nvSpPr>
            <p:spPr>
              <a:xfrm flipH="1">
                <a:off x="8080438" y="4107344"/>
                <a:ext cx="95649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2247" y="952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8"/>
              <p:cNvSpPr/>
              <p:nvPr/>
            </p:nvSpPr>
            <p:spPr>
              <a:xfrm flipH="1">
                <a:off x="8176054" y="4107344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8"/>
              <p:cNvSpPr/>
              <p:nvPr/>
            </p:nvSpPr>
            <p:spPr>
              <a:xfrm flipH="1">
                <a:off x="8250417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8"/>
              <p:cNvSpPr/>
              <p:nvPr/>
            </p:nvSpPr>
            <p:spPr>
              <a:xfrm flipH="1">
                <a:off x="8335399" y="4107344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8"/>
              <p:cNvSpPr/>
              <p:nvPr/>
            </p:nvSpPr>
            <p:spPr>
              <a:xfrm flipH="1">
                <a:off x="8431015" y="4107344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8"/>
              <p:cNvSpPr/>
              <p:nvPr/>
            </p:nvSpPr>
            <p:spPr>
              <a:xfrm flipH="1">
                <a:off x="8505377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8"/>
              <p:cNvSpPr/>
              <p:nvPr/>
            </p:nvSpPr>
            <p:spPr>
              <a:xfrm flipH="1">
                <a:off x="8590359" y="4107344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8"/>
              <p:cNvSpPr/>
              <p:nvPr/>
            </p:nvSpPr>
            <p:spPr>
              <a:xfrm flipH="1">
                <a:off x="7315559" y="402235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8"/>
              <p:cNvSpPr/>
              <p:nvPr/>
            </p:nvSpPr>
            <p:spPr>
              <a:xfrm flipH="1">
                <a:off x="7400551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8"/>
              <p:cNvSpPr/>
              <p:nvPr/>
            </p:nvSpPr>
            <p:spPr>
              <a:xfrm flipH="1">
                <a:off x="7485535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8"/>
              <p:cNvSpPr/>
              <p:nvPr/>
            </p:nvSpPr>
            <p:spPr>
              <a:xfrm flipH="1">
                <a:off x="7570520" y="402235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8"/>
              <p:cNvSpPr/>
              <p:nvPr/>
            </p:nvSpPr>
            <p:spPr>
              <a:xfrm flipH="1">
                <a:off x="7655512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8"/>
              <p:cNvSpPr/>
              <p:nvPr/>
            </p:nvSpPr>
            <p:spPr>
              <a:xfrm flipH="1">
                <a:off x="7740496" y="402235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8"/>
              <p:cNvSpPr/>
              <p:nvPr/>
            </p:nvSpPr>
            <p:spPr>
              <a:xfrm flipH="1">
                <a:off x="7825485" y="4022352"/>
                <a:ext cx="95633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8"/>
              <p:cNvSpPr/>
              <p:nvPr/>
            </p:nvSpPr>
            <p:spPr>
              <a:xfrm flipH="1">
                <a:off x="7921094" y="4022352"/>
                <a:ext cx="7438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8"/>
              <p:cNvSpPr/>
              <p:nvPr/>
            </p:nvSpPr>
            <p:spPr>
              <a:xfrm flipH="1">
                <a:off x="7995449" y="402235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8"/>
              <p:cNvSpPr/>
              <p:nvPr/>
            </p:nvSpPr>
            <p:spPr>
              <a:xfrm flipH="1">
                <a:off x="8080438" y="4022352"/>
                <a:ext cx="95649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8"/>
              <p:cNvSpPr/>
              <p:nvPr/>
            </p:nvSpPr>
            <p:spPr>
              <a:xfrm flipH="1">
                <a:off x="8176054" y="4022352"/>
                <a:ext cx="7439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8"/>
              <p:cNvSpPr/>
              <p:nvPr/>
            </p:nvSpPr>
            <p:spPr>
              <a:xfrm flipH="1">
                <a:off x="8250417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8"/>
              <p:cNvSpPr/>
              <p:nvPr/>
            </p:nvSpPr>
            <p:spPr>
              <a:xfrm flipH="1">
                <a:off x="8335399" y="4022352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8"/>
              <p:cNvSpPr/>
              <p:nvPr/>
            </p:nvSpPr>
            <p:spPr>
              <a:xfrm flipH="1">
                <a:off x="8431015" y="4022352"/>
                <a:ext cx="7439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8"/>
              <p:cNvSpPr/>
              <p:nvPr/>
            </p:nvSpPr>
            <p:spPr>
              <a:xfrm flipH="1">
                <a:off x="8505377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8"/>
              <p:cNvSpPr/>
              <p:nvPr/>
            </p:nvSpPr>
            <p:spPr>
              <a:xfrm flipH="1">
                <a:off x="8590359" y="4022352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8"/>
              <p:cNvSpPr/>
              <p:nvPr/>
            </p:nvSpPr>
            <p:spPr>
              <a:xfrm flipH="1">
                <a:off x="7315559" y="3926748"/>
                <a:ext cx="8502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8"/>
              <p:cNvSpPr/>
              <p:nvPr/>
            </p:nvSpPr>
            <p:spPr>
              <a:xfrm flipH="1">
                <a:off x="7400551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8"/>
              <p:cNvSpPr/>
              <p:nvPr/>
            </p:nvSpPr>
            <p:spPr>
              <a:xfrm flipH="1">
                <a:off x="7485535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8"/>
              <p:cNvSpPr/>
              <p:nvPr/>
            </p:nvSpPr>
            <p:spPr>
              <a:xfrm flipH="1">
                <a:off x="7570520" y="3926748"/>
                <a:ext cx="8502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8"/>
              <p:cNvSpPr/>
              <p:nvPr/>
            </p:nvSpPr>
            <p:spPr>
              <a:xfrm flipH="1">
                <a:off x="7655512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8"/>
              <p:cNvSpPr/>
              <p:nvPr/>
            </p:nvSpPr>
            <p:spPr>
              <a:xfrm flipH="1">
                <a:off x="7740496" y="3926748"/>
                <a:ext cx="8502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8"/>
              <p:cNvSpPr/>
              <p:nvPr/>
            </p:nvSpPr>
            <p:spPr>
              <a:xfrm flipH="1">
                <a:off x="7825485" y="3926748"/>
                <a:ext cx="95633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8"/>
              <p:cNvSpPr/>
              <p:nvPr/>
            </p:nvSpPr>
            <p:spPr>
              <a:xfrm flipH="1">
                <a:off x="7921094" y="3926748"/>
                <a:ext cx="7438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8"/>
              <p:cNvSpPr/>
              <p:nvPr/>
            </p:nvSpPr>
            <p:spPr>
              <a:xfrm flipH="1">
                <a:off x="7995449" y="3926748"/>
                <a:ext cx="8502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8"/>
              <p:cNvSpPr/>
              <p:nvPr/>
            </p:nvSpPr>
            <p:spPr>
              <a:xfrm flipH="1">
                <a:off x="8080438" y="3926748"/>
                <a:ext cx="95649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8"/>
              <p:cNvSpPr/>
              <p:nvPr/>
            </p:nvSpPr>
            <p:spPr>
              <a:xfrm flipH="1">
                <a:off x="8176054" y="3926748"/>
                <a:ext cx="7439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8"/>
              <p:cNvSpPr/>
              <p:nvPr/>
            </p:nvSpPr>
            <p:spPr>
              <a:xfrm flipH="1">
                <a:off x="8250417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8"/>
              <p:cNvSpPr/>
              <p:nvPr/>
            </p:nvSpPr>
            <p:spPr>
              <a:xfrm flipH="1">
                <a:off x="8335399" y="3926748"/>
                <a:ext cx="95641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8"/>
              <p:cNvSpPr/>
              <p:nvPr/>
            </p:nvSpPr>
            <p:spPr>
              <a:xfrm flipH="1">
                <a:off x="8431015" y="3926748"/>
                <a:ext cx="7439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8"/>
              <p:cNvSpPr/>
              <p:nvPr/>
            </p:nvSpPr>
            <p:spPr>
              <a:xfrm flipH="1">
                <a:off x="8505377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8"/>
              <p:cNvSpPr/>
              <p:nvPr/>
            </p:nvSpPr>
            <p:spPr>
              <a:xfrm flipH="1">
                <a:off x="8590359" y="3926748"/>
                <a:ext cx="95641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8"/>
              <p:cNvSpPr/>
              <p:nvPr/>
            </p:nvSpPr>
            <p:spPr>
              <a:xfrm flipH="1">
                <a:off x="7315559" y="3852383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8"/>
              <p:cNvSpPr/>
              <p:nvPr/>
            </p:nvSpPr>
            <p:spPr>
              <a:xfrm flipH="1">
                <a:off x="7400551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8"/>
              <p:cNvSpPr/>
              <p:nvPr/>
            </p:nvSpPr>
            <p:spPr>
              <a:xfrm flipH="1">
                <a:off x="7485535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4" y="9524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8"/>
              <p:cNvSpPr/>
              <p:nvPr/>
            </p:nvSpPr>
            <p:spPr>
              <a:xfrm flipH="1">
                <a:off x="7570520" y="3852383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8"/>
              <p:cNvSpPr/>
              <p:nvPr/>
            </p:nvSpPr>
            <p:spPr>
              <a:xfrm flipH="1">
                <a:off x="7655512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8"/>
              <p:cNvSpPr/>
              <p:nvPr/>
            </p:nvSpPr>
            <p:spPr>
              <a:xfrm flipH="1">
                <a:off x="7740496" y="3852383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8"/>
              <p:cNvSpPr/>
              <p:nvPr/>
            </p:nvSpPr>
            <p:spPr>
              <a:xfrm flipH="1">
                <a:off x="7825485" y="3852383"/>
                <a:ext cx="95633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8"/>
              <p:cNvSpPr/>
              <p:nvPr/>
            </p:nvSpPr>
            <p:spPr>
              <a:xfrm flipH="1">
                <a:off x="7921094" y="3852383"/>
                <a:ext cx="7438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9523" y="9524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8"/>
              <p:cNvSpPr/>
              <p:nvPr/>
            </p:nvSpPr>
            <p:spPr>
              <a:xfrm flipH="1">
                <a:off x="7995449" y="3852383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8"/>
              <p:cNvSpPr/>
              <p:nvPr/>
            </p:nvSpPr>
            <p:spPr>
              <a:xfrm flipH="1">
                <a:off x="8080438" y="3852383"/>
                <a:ext cx="95649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2247" y="9524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8"/>
              <p:cNvSpPr/>
              <p:nvPr/>
            </p:nvSpPr>
            <p:spPr>
              <a:xfrm flipH="1">
                <a:off x="8176054" y="3852383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9525" y="952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8"/>
              <p:cNvSpPr/>
              <p:nvPr/>
            </p:nvSpPr>
            <p:spPr>
              <a:xfrm flipH="1">
                <a:off x="8250417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8"/>
              <p:cNvSpPr/>
              <p:nvPr/>
            </p:nvSpPr>
            <p:spPr>
              <a:xfrm flipH="1">
                <a:off x="8335399" y="3852383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8"/>
              <p:cNvSpPr/>
              <p:nvPr/>
            </p:nvSpPr>
            <p:spPr>
              <a:xfrm flipH="1">
                <a:off x="8431015" y="3852383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9525" y="952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8"/>
              <p:cNvSpPr/>
              <p:nvPr/>
            </p:nvSpPr>
            <p:spPr>
              <a:xfrm flipH="1">
                <a:off x="8505377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8"/>
              <p:cNvSpPr/>
              <p:nvPr/>
            </p:nvSpPr>
            <p:spPr>
              <a:xfrm flipH="1">
                <a:off x="8590359" y="3852383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8"/>
              <p:cNvSpPr/>
              <p:nvPr/>
            </p:nvSpPr>
            <p:spPr>
              <a:xfrm flipH="1">
                <a:off x="7230575" y="4192329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8"/>
              <p:cNvSpPr/>
              <p:nvPr/>
            </p:nvSpPr>
            <p:spPr>
              <a:xfrm flipH="1">
                <a:off x="7230575" y="411796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8"/>
              <p:cNvSpPr/>
              <p:nvPr/>
            </p:nvSpPr>
            <p:spPr>
              <a:xfrm flipH="1">
                <a:off x="7230575" y="4022352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8"/>
              <p:cNvSpPr/>
              <p:nvPr/>
            </p:nvSpPr>
            <p:spPr>
              <a:xfrm flipH="1">
                <a:off x="7230575" y="3937368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8"/>
              <p:cNvSpPr/>
              <p:nvPr/>
            </p:nvSpPr>
            <p:spPr>
              <a:xfrm flipH="1">
                <a:off x="7230575" y="3863002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8"/>
              <p:cNvSpPr/>
              <p:nvPr/>
            </p:nvSpPr>
            <p:spPr>
              <a:xfrm flipH="1">
                <a:off x="7400551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8"/>
              <p:cNvSpPr/>
              <p:nvPr/>
            </p:nvSpPr>
            <p:spPr>
              <a:xfrm flipH="1">
                <a:off x="7485535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8"/>
              <p:cNvSpPr/>
              <p:nvPr/>
            </p:nvSpPr>
            <p:spPr>
              <a:xfrm flipH="1">
                <a:off x="7570520" y="3767391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8"/>
              <p:cNvSpPr/>
              <p:nvPr/>
            </p:nvSpPr>
            <p:spPr>
              <a:xfrm flipH="1">
                <a:off x="7740496" y="3767391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8"/>
              <p:cNvSpPr/>
              <p:nvPr/>
            </p:nvSpPr>
            <p:spPr>
              <a:xfrm flipH="1">
                <a:off x="7825485" y="3767391"/>
                <a:ext cx="95633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8"/>
              <p:cNvSpPr/>
              <p:nvPr/>
            </p:nvSpPr>
            <p:spPr>
              <a:xfrm flipH="1">
                <a:off x="7921094" y="3767391"/>
                <a:ext cx="7438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8"/>
              <p:cNvSpPr/>
              <p:nvPr/>
            </p:nvSpPr>
            <p:spPr>
              <a:xfrm flipH="1">
                <a:off x="7995449" y="3767391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8"/>
              <p:cNvSpPr/>
              <p:nvPr/>
            </p:nvSpPr>
            <p:spPr>
              <a:xfrm flipH="1">
                <a:off x="8080438" y="3767391"/>
                <a:ext cx="95649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8"/>
              <p:cNvSpPr/>
              <p:nvPr/>
            </p:nvSpPr>
            <p:spPr>
              <a:xfrm flipH="1">
                <a:off x="8176054" y="3767391"/>
                <a:ext cx="7439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8"/>
              <p:cNvSpPr/>
              <p:nvPr/>
            </p:nvSpPr>
            <p:spPr>
              <a:xfrm flipH="1">
                <a:off x="8250417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8"/>
              <p:cNvSpPr/>
              <p:nvPr/>
            </p:nvSpPr>
            <p:spPr>
              <a:xfrm flipH="1">
                <a:off x="8335399" y="3767391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8"/>
              <p:cNvSpPr/>
              <p:nvPr/>
            </p:nvSpPr>
            <p:spPr>
              <a:xfrm flipH="1">
                <a:off x="8431015" y="3767391"/>
                <a:ext cx="7439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8"/>
              <p:cNvSpPr/>
              <p:nvPr/>
            </p:nvSpPr>
            <p:spPr>
              <a:xfrm flipH="1">
                <a:off x="8505377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8"/>
              <p:cNvSpPr/>
              <p:nvPr/>
            </p:nvSpPr>
            <p:spPr>
              <a:xfrm flipH="1">
                <a:off x="8590359" y="3767391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8"/>
              <p:cNvSpPr/>
              <p:nvPr/>
            </p:nvSpPr>
            <p:spPr>
              <a:xfrm flipH="1">
                <a:off x="8176054" y="3671779"/>
                <a:ext cx="7439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9525" y="12246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8"/>
              <p:cNvSpPr/>
              <p:nvPr/>
            </p:nvSpPr>
            <p:spPr>
              <a:xfrm flipH="1">
                <a:off x="8250417" y="3671779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8"/>
              <p:cNvSpPr/>
              <p:nvPr/>
            </p:nvSpPr>
            <p:spPr>
              <a:xfrm flipH="1">
                <a:off x="8335399" y="3671779"/>
                <a:ext cx="95641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12245" y="12246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8"/>
              <p:cNvSpPr/>
              <p:nvPr/>
            </p:nvSpPr>
            <p:spPr>
              <a:xfrm flipH="1">
                <a:off x="8431015" y="3671779"/>
                <a:ext cx="7439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9525" y="12246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8"/>
              <p:cNvSpPr/>
              <p:nvPr/>
            </p:nvSpPr>
            <p:spPr>
              <a:xfrm flipH="1">
                <a:off x="8505377" y="3671779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8"/>
              <p:cNvSpPr/>
              <p:nvPr/>
            </p:nvSpPr>
            <p:spPr>
              <a:xfrm flipH="1">
                <a:off x="8590359" y="3671779"/>
                <a:ext cx="95641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2245" y="12246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8"/>
              <p:cNvSpPr/>
              <p:nvPr/>
            </p:nvSpPr>
            <p:spPr>
              <a:xfrm flipH="1">
                <a:off x="8080438" y="3597414"/>
                <a:ext cx="95649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12247" y="952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8"/>
              <p:cNvSpPr/>
              <p:nvPr/>
            </p:nvSpPr>
            <p:spPr>
              <a:xfrm flipH="1">
                <a:off x="8176054" y="3597414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8"/>
              <p:cNvSpPr/>
              <p:nvPr/>
            </p:nvSpPr>
            <p:spPr>
              <a:xfrm flipH="1">
                <a:off x="8250417" y="359741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8"/>
              <p:cNvSpPr/>
              <p:nvPr/>
            </p:nvSpPr>
            <p:spPr>
              <a:xfrm flipH="1">
                <a:off x="8335399" y="3597414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12245" y="952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8"/>
              <p:cNvSpPr/>
              <p:nvPr/>
            </p:nvSpPr>
            <p:spPr>
              <a:xfrm flipH="1">
                <a:off x="8431015" y="3597414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8"/>
              <p:cNvSpPr/>
              <p:nvPr/>
            </p:nvSpPr>
            <p:spPr>
              <a:xfrm flipH="1">
                <a:off x="8505377" y="359741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8"/>
              <p:cNvSpPr/>
              <p:nvPr/>
            </p:nvSpPr>
            <p:spPr>
              <a:xfrm flipH="1">
                <a:off x="8590359" y="3597414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8"/>
              <p:cNvSpPr/>
              <p:nvPr/>
            </p:nvSpPr>
            <p:spPr>
              <a:xfrm flipH="1">
                <a:off x="8685973" y="3693026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4" y="952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8"/>
              <p:cNvSpPr/>
              <p:nvPr/>
            </p:nvSpPr>
            <p:spPr>
              <a:xfrm flipH="1">
                <a:off x="8685973" y="3852383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8"/>
              <p:cNvSpPr/>
              <p:nvPr/>
            </p:nvSpPr>
            <p:spPr>
              <a:xfrm flipH="1">
                <a:off x="8685973" y="3937368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8"/>
              <p:cNvSpPr/>
              <p:nvPr/>
            </p:nvSpPr>
            <p:spPr>
              <a:xfrm flipH="1">
                <a:off x="8685973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8"/>
              <p:cNvSpPr/>
              <p:nvPr/>
            </p:nvSpPr>
            <p:spPr>
              <a:xfrm flipH="1">
                <a:off x="8685973" y="4107344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8"/>
              <p:cNvSpPr/>
              <p:nvPr/>
            </p:nvSpPr>
            <p:spPr>
              <a:xfrm flipH="1">
                <a:off x="8685973" y="4192329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8"/>
              <p:cNvSpPr/>
              <p:nvPr/>
            </p:nvSpPr>
            <p:spPr>
              <a:xfrm flipH="1">
                <a:off x="8080438" y="3501811"/>
                <a:ext cx="95649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8"/>
              <p:cNvSpPr/>
              <p:nvPr/>
            </p:nvSpPr>
            <p:spPr>
              <a:xfrm flipH="1">
                <a:off x="8335399" y="3501811"/>
                <a:ext cx="95641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8"/>
              <p:cNvSpPr/>
              <p:nvPr/>
            </p:nvSpPr>
            <p:spPr>
              <a:xfrm flipH="1">
                <a:off x="8431015" y="3501811"/>
                <a:ext cx="7439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8"/>
              <p:cNvSpPr/>
              <p:nvPr/>
            </p:nvSpPr>
            <p:spPr>
              <a:xfrm flipH="1">
                <a:off x="8505377" y="3501811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8"/>
              <p:cNvSpPr/>
              <p:nvPr/>
            </p:nvSpPr>
            <p:spPr>
              <a:xfrm flipH="1">
                <a:off x="8590359" y="3501811"/>
                <a:ext cx="95641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32" name="Google Shape;932;p8"/>
          <p:cNvGrpSpPr/>
          <p:nvPr/>
        </p:nvGrpSpPr>
        <p:grpSpPr>
          <a:xfrm flipH="1">
            <a:off x="4772527" y="4289713"/>
            <a:ext cx="576768" cy="609899"/>
            <a:chOff x="6163859" y="4325295"/>
            <a:chExt cx="1007280" cy="1069810"/>
          </a:xfrm>
        </p:grpSpPr>
        <p:sp>
          <p:nvSpPr>
            <p:cNvPr id="933" name="Google Shape;933;p8"/>
            <p:cNvSpPr/>
            <p:nvPr/>
          </p:nvSpPr>
          <p:spPr>
            <a:xfrm>
              <a:off x="6719586" y="5332558"/>
              <a:ext cx="62541" cy="62546"/>
            </a:xfrm>
            <a:custGeom>
              <a:avLst/>
              <a:gdLst/>
              <a:ahLst/>
              <a:cxnLst/>
              <a:rect l="l" t="t" r="r" b="b"/>
              <a:pathLst>
                <a:path w="12245" h="12246" extrusionOk="0">
                  <a:moveTo>
                    <a:pt x="0" y="0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8"/>
            <p:cNvSpPr/>
            <p:nvPr/>
          </p:nvSpPr>
          <p:spPr>
            <a:xfrm>
              <a:off x="6670963" y="5332558"/>
              <a:ext cx="48644" cy="62546"/>
            </a:xfrm>
            <a:custGeom>
              <a:avLst/>
              <a:gdLst/>
              <a:ahLst/>
              <a:cxnLst/>
              <a:rect l="l" t="t" r="r" b="b"/>
              <a:pathLst>
                <a:path w="9524" h="12246" extrusionOk="0">
                  <a:moveTo>
                    <a:pt x="0" y="0"/>
                  </a:moveTo>
                  <a:lnTo>
                    <a:pt x="0" y="12245"/>
                  </a:lnTo>
                  <a:lnTo>
                    <a:pt x="9523" y="1224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8"/>
            <p:cNvSpPr/>
            <p:nvPr/>
          </p:nvSpPr>
          <p:spPr>
            <a:xfrm>
              <a:off x="6615387" y="5332558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8"/>
            <p:cNvSpPr/>
            <p:nvPr/>
          </p:nvSpPr>
          <p:spPr>
            <a:xfrm>
              <a:off x="6552862" y="5332558"/>
              <a:ext cx="62552" cy="62546"/>
            </a:xfrm>
            <a:custGeom>
              <a:avLst/>
              <a:gdLst/>
              <a:ahLst/>
              <a:cxnLst/>
              <a:rect l="l" t="t" r="r" b="b"/>
              <a:pathLst>
                <a:path w="12247" h="12246" extrusionOk="0">
                  <a:moveTo>
                    <a:pt x="1" y="0"/>
                  </a:moveTo>
                  <a:lnTo>
                    <a:pt x="1" y="12245"/>
                  </a:lnTo>
                  <a:lnTo>
                    <a:pt x="12247" y="1224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8"/>
            <p:cNvSpPr/>
            <p:nvPr/>
          </p:nvSpPr>
          <p:spPr>
            <a:xfrm>
              <a:off x="6719586" y="5276982"/>
              <a:ext cx="62541" cy="55600"/>
            </a:xfrm>
            <a:custGeom>
              <a:avLst/>
              <a:gdLst/>
              <a:ahLst/>
              <a:cxnLst/>
              <a:rect l="l" t="t" r="r" b="b"/>
              <a:pathLst>
                <a:path w="1224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8"/>
            <p:cNvSpPr/>
            <p:nvPr/>
          </p:nvSpPr>
          <p:spPr>
            <a:xfrm>
              <a:off x="6670963" y="5276982"/>
              <a:ext cx="48644" cy="55600"/>
            </a:xfrm>
            <a:custGeom>
              <a:avLst/>
              <a:gdLst/>
              <a:ahLst/>
              <a:cxnLst/>
              <a:rect l="l" t="t" r="r" b="b"/>
              <a:pathLst>
                <a:path w="9524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8"/>
            <p:cNvSpPr/>
            <p:nvPr/>
          </p:nvSpPr>
          <p:spPr>
            <a:xfrm>
              <a:off x="6615387" y="5276982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8"/>
            <p:cNvSpPr/>
            <p:nvPr/>
          </p:nvSpPr>
          <p:spPr>
            <a:xfrm>
              <a:off x="6552862" y="5276982"/>
              <a:ext cx="62552" cy="55600"/>
            </a:xfrm>
            <a:custGeom>
              <a:avLst/>
              <a:gdLst/>
              <a:ahLst/>
              <a:cxnLst/>
              <a:rect l="l" t="t" r="r" b="b"/>
              <a:pathLst>
                <a:path w="12247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8"/>
            <p:cNvSpPr/>
            <p:nvPr/>
          </p:nvSpPr>
          <p:spPr>
            <a:xfrm>
              <a:off x="6719586" y="5221411"/>
              <a:ext cx="62541" cy="55595"/>
            </a:xfrm>
            <a:custGeom>
              <a:avLst/>
              <a:gdLst/>
              <a:ahLst/>
              <a:cxnLst/>
              <a:rect l="l" t="t" r="r" b="b"/>
              <a:pathLst>
                <a:path w="1224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8"/>
            <p:cNvSpPr/>
            <p:nvPr/>
          </p:nvSpPr>
          <p:spPr>
            <a:xfrm>
              <a:off x="6670963" y="5221411"/>
              <a:ext cx="48644" cy="55595"/>
            </a:xfrm>
            <a:custGeom>
              <a:avLst/>
              <a:gdLst/>
              <a:ahLst/>
              <a:cxnLst/>
              <a:rect l="l" t="t" r="r" b="b"/>
              <a:pathLst>
                <a:path w="9524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8"/>
            <p:cNvSpPr/>
            <p:nvPr/>
          </p:nvSpPr>
          <p:spPr>
            <a:xfrm>
              <a:off x="6615387" y="5221411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8"/>
            <p:cNvSpPr/>
            <p:nvPr/>
          </p:nvSpPr>
          <p:spPr>
            <a:xfrm>
              <a:off x="6552862" y="5221411"/>
              <a:ext cx="62552" cy="55595"/>
            </a:xfrm>
            <a:custGeom>
              <a:avLst/>
              <a:gdLst/>
              <a:ahLst/>
              <a:cxnLst/>
              <a:rect l="l" t="t" r="r" b="b"/>
              <a:pathLst>
                <a:path w="12247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8"/>
            <p:cNvSpPr/>
            <p:nvPr/>
          </p:nvSpPr>
          <p:spPr>
            <a:xfrm>
              <a:off x="6719586" y="5165834"/>
              <a:ext cx="62541" cy="55600"/>
            </a:xfrm>
            <a:custGeom>
              <a:avLst/>
              <a:gdLst/>
              <a:ahLst/>
              <a:cxnLst/>
              <a:rect l="l" t="t" r="r" b="b"/>
              <a:pathLst>
                <a:path w="1224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8"/>
            <p:cNvSpPr/>
            <p:nvPr/>
          </p:nvSpPr>
          <p:spPr>
            <a:xfrm>
              <a:off x="6670963" y="5165834"/>
              <a:ext cx="48644" cy="55600"/>
            </a:xfrm>
            <a:custGeom>
              <a:avLst/>
              <a:gdLst/>
              <a:ahLst/>
              <a:cxnLst/>
              <a:rect l="l" t="t" r="r" b="b"/>
              <a:pathLst>
                <a:path w="9524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8"/>
            <p:cNvSpPr/>
            <p:nvPr/>
          </p:nvSpPr>
          <p:spPr>
            <a:xfrm>
              <a:off x="6615387" y="5165834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8"/>
            <p:cNvSpPr/>
            <p:nvPr/>
          </p:nvSpPr>
          <p:spPr>
            <a:xfrm>
              <a:off x="6552862" y="5165834"/>
              <a:ext cx="62552" cy="55600"/>
            </a:xfrm>
            <a:custGeom>
              <a:avLst/>
              <a:gdLst/>
              <a:ahLst/>
              <a:cxnLst/>
              <a:rect l="l" t="t" r="r" b="b"/>
              <a:pathLst>
                <a:path w="12247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8"/>
            <p:cNvSpPr/>
            <p:nvPr/>
          </p:nvSpPr>
          <p:spPr>
            <a:xfrm>
              <a:off x="6719586" y="5110263"/>
              <a:ext cx="62541" cy="55595"/>
            </a:xfrm>
            <a:custGeom>
              <a:avLst/>
              <a:gdLst/>
              <a:ahLst/>
              <a:cxnLst/>
              <a:rect l="l" t="t" r="r" b="b"/>
              <a:pathLst>
                <a:path w="12245" h="10885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8"/>
            <p:cNvSpPr/>
            <p:nvPr/>
          </p:nvSpPr>
          <p:spPr>
            <a:xfrm>
              <a:off x="6670963" y="5110263"/>
              <a:ext cx="48644" cy="55595"/>
            </a:xfrm>
            <a:custGeom>
              <a:avLst/>
              <a:gdLst/>
              <a:ahLst/>
              <a:cxnLst/>
              <a:rect l="l" t="t" r="r" b="b"/>
              <a:pathLst>
                <a:path w="9524" h="10885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8"/>
            <p:cNvSpPr/>
            <p:nvPr/>
          </p:nvSpPr>
          <p:spPr>
            <a:xfrm>
              <a:off x="6615387" y="5110263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8"/>
            <p:cNvSpPr/>
            <p:nvPr/>
          </p:nvSpPr>
          <p:spPr>
            <a:xfrm>
              <a:off x="6552862" y="5110263"/>
              <a:ext cx="62552" cy="55595"/>
            </a:xfrm>
            <a:custGeom>
              <a:avLst/>
              <a:gdLst/>
              <a:ahLst/>
              <a:cxnLst/>
              <a:rect l="l" t="t" r="r" b="b"/>
              <a:pathLst>
                <a:path w="12247" h="10885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8"/>
            <p:cNvSpPr/>
            <p:nvPr/>
          </p:nvSpPr>
          <p:spPr>
            <a:xfrm>
              <a:off x="6837677" y="5054691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8"/>
            <p:cNvSpPr/>
            <p:nvPr/>
          </p:nvSpPr>
          <p:spPr>
            <a:xfrm>
              <a:off x="6782101" y="5054691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8"/>
            <p:cNvSpPr/>
            <p:nvPr/>
          </p:nvSpPr>
          <p:spPr>
            <a:xfrm>
              <a:off x="6719586" y="5054691"/>
              <a:ext cx="62541" cy="55595"/>
            </a:xfrm>
            <a:custGeom>
              <a:avLst/>
              <a:gdLst/>
              <a:ahLst/>
              <a:cxnLst/>
              <a:rect l="l" t="t" r="r" b="b"/>
              <a:pathLst>
                <a:path w="1224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8"/>
            <p:cNvSpPr/>
            <p:nvPr/>
          </p:nvSpPr>
          <p:spPr>
            <a:xfrm>
              <a:off x="6670963" y="5054691"/>
              <a:ext cx="48644" cy="55595"/>
            </a:xfrm>
            <a:custGeom>
              <a:avLst/>
              <a:gdLst/>
              <a:ahLst/>
              <a:cxnLst/>
              <a:rect l="l" t="t" r="r" b="b"/>
              <a:pathLst>
                <a:path w="9524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8"/>
            <p:cNvSpPr/>
            <p:nvPr/>
          </p:nvSpPr>
          <p:spPr>
            <a:xfrm>
              <a:off x="6615387" y="5054691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8"/>
            <p:cNvSpPr/>
            <p:nvPr/>
          </p:nvSpPr>
          <p:spPr>
            <a:xfrm>
              <a:off x="6552862" y="5054691"/>
              <a:ext cx="62552" cy="55595"/>
            </a:xfrm>
            <a:custGeom>
              <a:avLst/>
              <a:gdLst/>
              <a:ahLst/>
              <a:cxnLst/>
              <a:rect l="l" t="t" r="r" b="b"/>
              <a:pathLst>
                <a:path w="12247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8"/>
            <p:cNvSpPr/>
            <p:nvPr/>
          </p:nvSpPr>
          <p:spPr>
            <a:xfrm>
              <a:off x="6504240" y="5054691"/>
              <a:ext cx="48649" cy="55595"/>
            </a:xfrm>
            <a:custGeom>
              <a:avLst/>
              <a:gdLst/>
              <a:ahLst/>
              <a:cxnLst/>
              <a:rect l="l" t="t" r="r" b="b"/>
              <a:pathLst>
                <a:path w="9525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8"/>
            <p:cNvSpPr/>
            <p:nvPr/>
          </p:nvSpPr>
          <p:spPr>
            <a:xfrm>
              <a:off x="6448669" y="5054691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8"/>
            <p:cNvSpPr/>
            <p:nvPr/>
          </p:nvSpPr>
          <p:spPr>
            <a:xfrm>
              <a:off x="6386148" y="5054691"/>
              <a:ext cx="62546" cy="55595"/>
            </a:xfrm>
            <a:custGeom>
              <a:avLst/>
              <a:gdLst/>
              <a:ahLst/>
              <a:cxnLst/>
              <a:rect l="l" t="t" r="r" b="b"/>
              <a:pathLst>
                <a:path w="1224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8"/>
            <p:cNvSpPr/>
            <p:nvPr/>
          </p:nvSpPr>
          <p:spPr>
            <a:xfrm>
              <a:off x="6837677" y="4999115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8"/>
            <p:cNvSpPr/>
            <p:nvPr/>
          </p:nvSpPr>
          <p:spPr>
            <a:xfrm>
              <a:off x="6615387" y="4999115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8"/>
            <p:cNvSpPr/>
            <p:nvPr/>
          </p:nvSpPr>
          <p:spPr>
            <a:xfrm>
              <a:off x="6386148" y="4999115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8"/>
            <p:cNvSpPr/>
            <p:nvPr/>
          </p:nvSpPr>
          <p:spPr>
            <a:xfrm>
              <a:off x="6837677" y="4943544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8"/>
            <p:cNvSpPr/>
            <p:nvPr/>
          </p:nvSpPr>
          <p:spPr>
            <a:xfrm>
              <a:off x="6615387" y="4943544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8"/>
            <p:cNvSpPr/>
            <p:nvPr/>
          </p:nvSpPr>
          <p:spPr>
            <a:xfrm>
              <a:off x="6386148" y="4943544"/>
              <a:ext cx="62546" cy="55595"/>
            </a:xfrm>
            <a:custGeom>
              <a:avLst/>
              <a:gdLst/>
              <a:ahLst/>
              <a:cxnLst/>
              <a:rect l="l" t="t" r="r" b="b"/>
              <a:pathLst>
                <a:path w="1224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8"/>
            <p:cNvSpPr/>
            <p:nvPr/>
          </p:nvSpPr>
          <p:spPr>
            <a:xfrm>
              <a:off x="6837677" y="4887972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8"/>
            <p:cNvSpPr/>
            <p:nvPr/>
          </p:nvSpPr>
          <p:spPr>
            <a:xfrm>
              <a:off x="6615387" y="4887972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8"/>
            <p:cNvSpPr/>
            <p:nvPr/>
          </p:nvSpPr>
          <p:spPr>
            <a:xfrm>
              <a:off x="6386148" y="4887972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8"/>
            <p:cNvSpPr/>
            <p:nvPr/>
          </p:nvSpPr>
          <p:spPr>
            <a:xfrm>
              <a:off x="7059967" y="4832401"/>
              <a:ext cx="55600" cy="55590"/>
            </a:xfrm>
            <a:custGeom>
              <a:avLst/>
              <a:gdLst/>
              <a:ahLst/>
              <a:cxnLst/>
              <a:rect l="l" t="t" r="r" b="b"/>
              <a:pathLst>
                <a:path w="1088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8"/>
            <p:cNvSpPr/>
            <p:nvPr/>
          </p:nvSpPr>
          <p:spPr>
            <a:xfrm>
              <a:off x="7004396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8"/>
            <p:cNvSpPr/>
            <p:nvPr/>
          </p:nvSpPr>
          <p:spPr>
            <a:xfrm>
              <a:off x="6948824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4" y="10884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8"/>
            <p:cNvSpPr/>
            <p:nvPr/>
          </p:nvSpPr>
          <p:spPr>
            <a:xfrm>
              <a:off x="6893248" y="4832401"/>
              <a:ext cx="55600" cy="55590"/>
            </a:xfrm>
            <a:custGeom>
              <a:avLst/>
              <a:gdLst/>
              <a:ahLst/>
              <a:cxnLst/>
              <a:rect l="l" t="t" r="r" b="b"/>
              <a:pathLst>
                <a:path w="1088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8"/>
            <p:cNvSpPr/>
            <p:nvPr/>
          </p:nvSpPr>
          <p:spPr>
            <a:xfrm>
              <a:off x="6837677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8"/>
            <p:cNvSpPr/>
            <p:nvPr/>
          </p:nvSpPr>
          <p:spPr>
            <a:xfrm>
              <a:off x="6782101" y="4832401"/>
              <a:ext cx="55600" cy="55590"/>
            </a:xfrm>
            <a:custGeom>
              <a:avLst/>
              <a:gdLst/>
              <a:ahLst/>
              <a:cxnLst/>
              <a:rect l="l" t="t" r="r" b="b"/>
              <a:pathLst>
                <a:path w="1088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8"/>
            <p:cNvSpPr/>
            <p:nvPr/>
          </p:nvSpPr>
          <p:spPr>
            <a:xfrm>
              <a:off x="6719586" y="4832401"/>
              <a:ext cx="62541" cy="55590"/>
            </a:xfrm>
            <a:custGeom>
              <a:avLst/>
              <a:gdLst/>
              <a:ahLst/>
              <a:cxnLst/>
              <a:rect l="l" t="t" r="r" b="b"/>
              <a:pathLst>
                <a:path w="1224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2245" y="1088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8"/>
            <p:cNvSpPr/>
            <p:nvPr/>
          </p:nvSpPr>
          <p:spPr>
            <a:xfrm>
              <a:off x="6670963" y="4832401"/>
              <a:ext cx="48644" cy="55590"/>
            </a:xfrm>
            <a:custGeom>
              <a:avLst/>
              <a:gdLst/>
              <a:ahLst/>
              <a:cxnLst/>
              <a:rect l="l" t="t" r="r" b="b"/>
              <a:pathLst>
                <a:path w="9524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9523" y="10884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8"/>
            <p:cNvSpPr/>
            <p:nvPr/>
          </p:nvSpPr>
          <p:spPr>
            <a:xfrm>
              <a:off x="6615387" y="4832401"/>
              <a:ext cx="55600" cy="55590"/>
            </a:xfrm>
            <a:custGeom>
              <a:avLst/>
              <a:gdLst/>
              <a:ahLst/>
              <a:cxnLst/>
              <a:rect l="l" t="t" r="r" b="b"/>
              <a:pathLst>
                <a:path w="1088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8"/>
            <p:cNvSpPr/>
            <p:nvPr/>
          </p:nvSpPr>
          <p:spPr>
            <a:xfrm>
              <a:off x="6552862" y="4832401"/>
              <a:ext cx="62552" cy="55590"/>
            </a:xfrm>
            <a:custGeom>
              <a:avLst/>
              <a:gdLst/>
              <a:ahLst/>
              <a:cxnLst/>
              <a:rect l="l" t="t" r="r" b="b"/>
              <a:pathLst>
                <a:path w="12247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2247" y="10884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8"/>
            <p:cNvSpPr/>
            <p:nvPr/>
          </p:nvSpPr>
          <p:spPr>
            <a:xfrm>
              <a:off x="6504240" y="4832401"/>
              <a:ext cx="48649" cy="55590"/>
            </a:xfrm>
            <a:custGeom>
              <a:avLst/>
              <a:gdLst/>
              <a:ahLst/>
              <a:cxnLst/>
              <a:rect l="l" t="t" r="r" b="b"/>
              <a:pathLst>
                <a:path w="9525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9525" y="1088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8"/>
            <p:cNvSpPr/>
            <p:nvPr/>
          </p:nvSpPr>
          <p:spPr>
            <a:xfrm>
              <a:off x="6448669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8"/>
            <p:cNvSpPr/>
            <p:nvPr/>
          </p:nvSpPr>
          <p:spPr>
            <a:xfrm>
              <a:off x="6386148" y="4832401"/>
              <a:ext cx="62546" cy="55590"/>
            </a:xfrm>
            <a:custGeom>
              <a:avLst/>
              <a:gdLst/>
              <a:ahLst/>
              <a:cxnLst/>
              <a:rect l="l" t="t" r="r" b="b"/>
              <a:pathLst>
                <a:path w="1224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2245" y="1088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8"/>
            <p:cNvSpPr/>
            <p:nvPr/>
          </p:nvSpPr>
          <p:spPr>
            <a:xfrm>
              <a:off x="6337521" y="4832401"/>
              <a:ext cx="48649" cy="55590"/>
            </a:xfrm>
            <a:custGeom>
              <a:avLst/>
              <a:gdLst/>
              <a:ahLst/>
              <a:cxnLst/>
              <a:rect l="l" t="t" r="r" b="b"/>
              <a:pathLst>
                <a:path w="9525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9525" y="1088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8"/>
            <p:cNvSpPr/>
            <p:nvPr/>
          </p:nvSpPr>
          <p:spPr>
            <a:xfrm>
              <a:off x="6281950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8"/>
            <p:cNvSpPr/>
            <p:nvPr/>
          </p:nvSpPr>
          <p:spPr>
            <a:xfrm>
              <a:off x="6219430" y="4832401"/>
              <a:ext cx="62546" cy="55590"/>
            </a:xfrm>
            <a:custGeom>
              <a:avLst/>
              <a:gdLst/>
              <a:ahLst/>
              <a:cxnLst/>
              <a:rect l="l" t="t" r="r" b="b"/>
              <a:pathLst>
                <a:path w="12246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2245" y="1088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8"/>
            <p:cNvSpPr/>
            <p:nvPr/>
          </p:nvSpPr>
          <p:spPr>
            <a:xfrm>
              <a:off x="7059967" y="4769881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8"/>
            <p:cNvSpPr/>
            <p:nvPr/>
          </p:nvSpPr>
          <p:spPr>
            <a:xfrm>
              <a:off x="7004396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8"/>
            <p:cNvSpPr/>
            <p:nvPr/>
          </p:nvSpPr>
          <p:spPr>
            <a:xfrm>
              <a:off x="6948824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4" y="1224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8"/>
            <p:cNvSpPr/>
            <p:nvPr/>
          </p:nvSpPr>
          <p:spPr>
            <a:xfrm>
              <a:off x="6893248" y="4769881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8"/>
            <p:cNvSpPr/>
            <p:nvPr/>
          </p:nvSpPr>
          <p:spPr>
            <a:xfrm>
              <a:off x="6837677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8"/>
            <p:cNvSpPr/>
            <p:nvPr/>
          </p:nvSpPr>
          <p:spPr>
            <a:xfrm>
              <a:off x="6782101" y="4769881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8"/>
            <p:cNvSpPr/>
            <p:nvPr/>
          </p:nvSpPr>
          <p:spPr>
            <a:xfrm>
              <a:off x="6719586" y="4769881"/>
              <a:ext cx="62541" cy="62546"/>
            </a:xfrm>
            <a:custGeom>
              <a:avLst/>
              <a:gdLst/>
              <a:ahLst/>
              <a:cxnLst/>
              <a:rect l="l" t="t" r="r" b="b"/>
              <a:pathLst>
                <a:path w="1224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8"/>
            <p:cNvSpPr/>
            <p:nvPr/>
          </p:nvSpPr>
          <p:spPr>
            <a:xfrm>
              <a:off x="6670963" y="4769881"/>
              <a:ext cx="48644" cy="62546"/>
            </a:xfrm>
            <a:custGeom>
              <a:avLst/>
              <a:gdLst/>
              <a:ahLst/>
              <a:cxnLst/>
              <a:rect l="l" t="t" r="r" b="b"/>
              <a:pathLst>
                <a:path w="9524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9523" y="1224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8"/>
            <p:cNvSpPr/>
            <p:nvPr/>
          </p:nvSpPr>
          <p:spPr>
            <a:xfrm>
              <a:off x="6615387" y="4769881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8"/>
            <p:cNvSpPr/>
            <p:nvPr/>
          </p:nvSpPr>
          <p:spPr>
            <a:xfrm>
              <a:off x="6552862" y="4769881"/>
              <a:ext cx="62552" cy="62546"/>
            </a:xfrm>
            <a:custGeom>
              <a:avLst/>
              <a:gdLst/>
              <a:ahLst/>
              <a:cxnLst/>
              <a:rect l="l" t="t" r="r" b="b"/>
              <a:pathLst>
                <a:path w="12247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2247" y="1224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8"/>
            <p:cNvSpPr/>
            <p:nvPr/>
          </p:nvSpPr>
          <p:spPr>
            <a:xfrm>
              <a:off x="6504240" y="4769881"/>
              <a:ext cx="48649" cy="62546"/>
            </a:xfrm>
            <a:custGeom>
              <a:avLst/>
              <a:gdLst/>
              <a:ahLst/>
              <a:cxnLst/>
              <a:rect l="l" t="t" r="r" b="b"/>
              <a:pathLst>
                <a:path w="9525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8"/>
            <p:cNvSpPr/>
            <p:nvPr/>
          </p:nvSpPr>
          <p:spPr>
            <a:xfrm>
              <a:off x="6448669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8"/>
            <p:cNvSpPr/>
            <p:nvPr/>
          </p:nvSpPr>
          <p:spPr>
            <a:xfrm>
              <a:off x="6386148" y="4769881"/>
              <a:ext cx="62546" cy="62546"/>
            </a:xfrm>
            <a:custGeom>
              <a:avLst/>
              <a:gdLst/>
              <a:ahLst/>
              <a:cxnLst/>
              <a:rect l="l" t="t" r="r" b="b"/>
              <a:pathLst>
                <a:path w="1224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2245" y="1224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8"/>
            <p:cNvSpPr/>
            <p:nvPr/>
          </p:nvSpPr>
          <p:spPr>
            <a:xfrm>
              <a:off x="6337521" y="4769881"/>
              <a:ext cx="48649" cy="62546"/>
            </a:xfrm>
            <a:custGeom>
              <a:avLst/>
              <a:gdLst/>
              <a:ahLst/>
              <a:cxnLst/>
              <a:rect l="l" t="t" r="r" b="b"/>
              <a:pathLst>
                <a:path w="9525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8"/>
            <p:cNvSpPr/>
            <p:nvPr/>
          </p:nvSpPr>
          <p:spPr>
            <a:xfrm>
              <a:off x="6281950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8"/>
            <p:cNvSpPr/>
            <p:nvPr/>
          </p:nvSpPr>
          <p:spPr>
            <a:xfrm>
              <a:off x="6219430" y="4769881"/>
              <a:ext cx="62546" cy="62546"/>
            </a:xfrm>
            <a:custGeom>
              <a:avLst/>
              <a:gdLst/>
              <a:ahLst/>
              <a:cxnLst/>
              <a:rect l="l" t="t" r="r" b="b"/>
              <a:pathLst>
                <a:path w="12246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8"/>
            <p:cNvSpPr/>
            <p:nvPr/>
          </p:nvSpPr>
          <p:spPr>
            <a:xfrm>
              <a:off x="7059967" y="4721253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8"/>
            <p:cNvSpPr/>
            <p:nvPr/>
          </p:nvSpPr>
          <p:spPr>
            <a:xfrm>
              <a:off x="7004396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8"/>
            <p:cNvSpPr/>
            <p:nvPr/>
          </p:nvSpPr>
          <p:spPr>
            <a:xfrm>
              <a:off x="6948824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4" y="952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8"/>
            <p:cNvSpPr/>
            <p:nvPr/>
          </p:nvSpPr>
          <p:spPr>
            <a:xfrm>
              <a:off x="6893248" y="4721253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8"/>
            <p:cNvSpPr/>
            <p:nvPr/>
          </p:nvSpPr>
          <p:spPr>
            <a:xfrm>
              <a:off x="6837677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8"/>
            <p:cNvSpPr/>
            <p:nvPr/>
          </p:nvSpPr>
          <p:spPr>
            <a:xfrm>
              <a:off x="6782101" y="4721253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8"/>
            <p:cNvSpPr/>
            <p:nvPr/>
          </p:nvSpPr>
          <p:spPr>
            <a:xfrm>
              <a:off x="6719586" y="4721253"/>
              <a:ext cx="62541" cy="48649"/>
            </a:xfrm>
            <a:custGeom>
              <a:avLst/>
              <a:gdLst/>
              <a:ahLst/>
              <a:cxnLst/>
              <a:rect l="l" t="t" r="r" b="b"/>
              <a:pathLst>
                <a:path w="1224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2245" y="952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8"/>
            <p:cNvSpPr/>
            <p:nvPr/>
          </p:nvSpPr>
          <p:spPr>
            <a:xfrm>
              <a:off x="6670963" y="4721253"/>
              <a:ext cx="48644" cy="48649"/>
            </a:xfrm>
            <a:custGeom>
              <a:avLst/>
              <a:gdLst/>
              <a:ahLst/>
              <a:cxnLst/>
              <a:rect l="l" t="t" r="r" b="b"/>
              <a:pathLst>
                <a:path w="9524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9523" y="952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8"/>
            <p:cNvSpPr/>
            <p:nvPr/>
          </p:nvSpPr>
          <p:spPr>
            <a:xfrm>
              <a:off x="6615387" y="4721253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8"/>
            <p:cNvSpPr/>
            <p:nvPr/>
          </p:nvSpPr>
          <p:spPr>
            <a:xfrm>
              <a:off x="6552862" y="4721253"/>
              <a:ext cx="62552" cy="48649"/>
            </a:xfrm>
            <a:custGeom>
              <a:avLst/>
              <a:gdLst/>
              <a:ahLst/>
              <a:cxnLst/>
              <a:rect l="l" t="t" r="r" b="b"/>
              <a:pathLst>
                <a:path w="12247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2247" y="952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8"/>
            <p:cNvSpPr/>
            <p:nvPr/>
          </p:nvSpPr>
          <p:spPr>
            <a:xfrm>
              <a:off x="6504240" y="4721253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8"/>
            <p:cNvSpPr/>
            <p:nvPr/>
          </p:nvSpPr>
          <p:spPr>
            <a:xfrm>
              <a:off x="6448669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8"/>
            <p:cNvSpPr/>
            <p:nvPr/>
          </p:nvSpPr>
          <p:spPr>
            <a:xfrm>
              <a:off x="6386148" y="4721253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2245" y="952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8"/>
            <p:cNvSpPr/>
            <p:nvPr/>
          </p:nvSpPr>
          <p:spPr>
            <a:xfrm>
              <a:off x="6337521" y="4721253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8"/>
            <p:cNvSpPr/>
            <p:nvPr/>
          </p:nvSpPr>
          <p:spPr>
            <a:xfrm>
              <a:off x="6281950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8"/>
            <p:cNvSpPr/>
            <p:nvPr/>
          </p:nvSpPr>
          <p:spPr>
            <a:xfrm>
              <a:off x="6219430" y="4721253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2245" y="952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8"/>
            <p:cNvSpPr/>
            <p:nvPr/>
          </p:nvSpPr>
          <p:spPr>
            <a:xfrm>
              <a:off x="7059967" y="4665677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8"/>
            <p:cNvSpPr/>
            <p:nvPr/>
          </p:nvSpPr>
          <p:spPr>
            <a:xfrm>
              <a:off x="7004396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8"/>
            <p:cNvSpPr/>
            <p:nvPr/>
          </p:nvSpPr>
          <p:spPr>
            <a:xfrm>
              <a:off x="6948824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8"/>
            <p:cNvSpPr/>
            <p:nvPr/>
          </p:nvSpPr>
          <p:spPr>
            <a:xfrm>
              <a:off x="6893248" y="4665677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8"/>
            <p:cNvSpPr/>
            <p:nvPr/>
          </p:nvSpPr>
          <p:spPr>
            <a:xfrm>
              <a:off x="6837677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8"/>
            <p:cNvSpPr/>
            <p:nvPr/>
          </p:nvSpPr>
          <p:spPr>
            <a:xfrm>
              <a:off x="6782101" y="4665677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8"/>
            <p:cNvSpPr/>
            <p:nvPr/>
          </p:nvSpPr>
          <p:spPr>
            <a:xfrm>
              <a:off x="6719586" y="4665677"/>
              <a:ext cx="62541" cy="55600"/>
            </a:xfrm>
            <a:custGeom>
              <a:avLst/>
              <a:gdLst/>
              <a:ahLst/>
              <a:cxnLst/>
              <a:rect l="l" t="t" r="r" b="b"/>
              <a:pathLst>
                <a:path w="1224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8"/>
            <p:cNvSpPr/>
            <p:nvPr/>
          </p:nvSpPr>
          <p:spPr>
            <a:xfrm>
              <a:off x="6670963" y="4665677"/>
              <a:ext cx="48644" cy="55600"/>
            </a:xfrm>
            <a:custGeom>
              <a:avLst/>
              <a:gdLst/>
              <a:ahLst/>
              <a:cxnLst/>
              <a:rect l="l" t="t" r="r" b="b"/>
              <a:pathLst>
                <a:path w="9524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8"/>
            <p:cNvSpPr/>
            <p:nvPr/>
          </p:nvSpPr>
          <p:spPr>
            <a:xfrm>
              <a:off x="6615387" y="4665677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8"/>
            <p:cNvSpPr/>
            <p:nvPr/>
          </p:nvSpPr>
          <p:spPr>
            <a:xfrm>
              <a:off x="6552862" y="4665677"/>
              <a:ext cx="62552" cy="55600"/>
            </a:xfrm>
            <a:custGeom>
              <a:avLst/>
              <a:gdLst/>
              <a:ahLst/>
              <a:cxnLst/>
              <a:rect l="l" t="t" r="r" b="b"/>
              <a:pathLst>
                <a:path w="12247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8"/>
            <p:cNvSpPr/>
            <p:nvPr/>
          </p:nvSpPr>
          <p:spPr>
            <a:xfrm>
              <a:off x="6504240" y="4665677"/>
              <a:ext cx="48649" cy="55600"/>
            </a:xfrm>
            <a:custGeom>
              <a:avLst/>
              <a:gdLst/>
              <a:ahLst/>
              <a:cxnLst/>
              <a:rect l="l" t="t" r="r" b="b"/>
              <a:pathLst>
                <a:path w="9525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8"/>
            <p:cNvSpPr/>
            <p:nvPr/>
          </p:nvSpPr>
          <p:spPr>
            <a:xfrm>
              <a:off x="6448669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8"/>
            <p:cNvSpPr/>
            <p:nvPr/>
          </p:nvSpPr>
          <p:spPr>
            <a:xfrm>
              <a:off x="6386148" y="4665677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8"/>
            <p:cNvSpPr/>
            <p:nvPr/>
          </p:nvSpPr>
          <p:spPr>
            <a:xfrm>
              <a:off x="6337521" y="4665677"/>
              <a:ext cx="48649" cy="55600"/>
            </a:xfrm>
            <a:custGeom>
              <a:avLst/>
              <a:gdLst/>
              <a:ahLst/>
              <a:cxnLst/>
              <a:rect l="l" t="t" r="r" b="b"/>
              <a:pathLst>
                <a:path w="9525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8"/>
            <p:cNvSpPr/>
            <p:nvPr/>
          </p:nvSpPr>
          <p:spPr>
            <a:xfrm>
              <a:off x="6281950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8"/>
            <p:cNvSpPr/>
            <p:nvPr/>
          </p:nvSpPr>
          <p:spPr>
            <a:xfrm>
              <a:off x="6219430" y="4665677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8"/>
            <p:cNvSpPr/>
            <p:nvPr/>
          </p:nvSpPr>
          <p:spPr>
            <a:xfrm>
              <a:off x="7059967" y="4603162"/>
              <a:ext cx="55600" cy="62541"/>
            </a:xfrm>
            <a:custGeom>
              <a:avLst/>
              <a:gdLst/>
              <a:ahLst/>
              <a:cxnLst/>
              <a:rect l="l" t="t" r="r" b="b"/>
              <a:pathLst>
                <a:path w="1088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8"/>
            <p:cNvSpPr/>
            <p:nvPr/>
          </p:nvSpPr>
          <p:spPr>
            <a:xfrm>
              <a:off x="7004396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8"/>
            <p:cNvSpPr/>
            <p:nvPr/>
          </p:nvSpPr>
          <p:spPr>
            <a:xfrm>
              <a:off x="6948824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4" y="1224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8"/>
            <p:cNvSpPr/>
            <p:nvPr/>
          </p:nvSpPr>
          <p:spPr>
            <a:xfrm>
              <a:off x="6893248" y="4603162"/>
              <a:ext cx="55600" cy="62541"/>
            </a:xfrm>
            <a:custGeom>
              <a:avLst/>
              <a:gdLst/>
              <a:ahLst/>
              <a:cxnLst/>
              <a:rect l="l" t="t" r="r" b="b"/>
              <a:pathLst>
                <a:path w="1088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8"/>
            <p:cNvSpPr/>
            <p:nvPr/>
          </p:nvSpPr>
          <p:spPr>
            <a:xfrm>
              <a:off x="6837677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8"/>
            <p:cNvSpPr/>
            <p:nvPr/>
          </p:nvSpPr>
          <p:spPr>
            <a:xfrm>
              <a:off x="6782101" y="4603162"/>
              <a:ext cx="55600" cy="62541"/>
            </a:xfrm>
            <a:custGeom>
              <a:avLst/>
              <a:gdLst/>
              <a:ahLst/>
              <a:cxnLst/>
              <a:rect l="l" t="t" r="r" b="b"/>
              <a:pathLst>
                <a:path w="1088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8"/>
            <p:cNvSpPr/>
            <p:nvPr/>
          </p:nvSpPr>
          <p:spPr>
            <a:xfrm>
              <a:off x="6719586" y="4603162"/>
              <a:ext cx="62541" cy="62541"/>
            </a:xfrm>
            <a:custGeom>
              <a:avLst/>
              <a:gdLst/>
              <a:ahLst/>
              <a:cxnLst/>
              <a:rect l="l" t="t" r="r" b="b"/>
              <a:pathLst>
                <a:path w="1224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8"/>
            <p:cNvSpPr/>
            <p:nvPr/>
          </p:nvSpPr>
          <p:spPr>
            <a:xfrm>
              <a:off x="6670963" y="4603162"/>
              <a:ext cx="48644" cy="62541"/>
            </a:xfrm>
            <a:custGeom>
              <a:avLst/>
              <a:gdLst/>
              <a:ahLst/>
              <a:cxnLst/>
              <a:rect l="l" t="t" r="r" b="b"/>
              <a:pathLst>
                <a:path w="9524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9523" y="1224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8"/>
            <p:cNvSpPr/>
            <p:nvPr/>
          </p:nvSpPr>
          <p:spPr>
            <a:xfrm>
              <a:off x="6615387" y="4603162"/>
              <a:ext cx="55600" cy="62541"/>
            </a:xfrm>
            <a:custGeom>
              <a:avLst/>
              <a:gdLst/>
              <a:ahLst/>
              <a:cxnLst/>
              <a:rect l="l" t="t" r="r" b="b"/>
              <a:pathLst>
                <a:path w="1088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8"/>
            <p:cNvSpPr/>
            <p:nvPr/>
          </p:nvSpPr>
          <p:spPr>
            <a:xfrm>
              <a:off x="6552862" y="4603162"/>
              <a:ext cx="62552" cy="62541"/>
            </a:xfrm>
            <a:custGeom>
              <a:avLst/>
              <a:gdLst/>
              <a:ahLst/>
              <a:cxnLst/>
              <a:rect l="l" t="t" r="r" b="b"/>
              <a:pathLst>
                <a:path w="12247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2247" y="1224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8"/>
            <p:cNvSpPr/>
            <p:nvPr/>
          </p:nvSpPr>
          <p:spPr>
            <a:xfrm>
              <a:off x="6504240" y="4603162"/>
              <a:ext cx="48649" cy="62541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8"/>
            <p:cNvSpPr/>
            <p:nvPr/>
          </p:nvSpPr>
          <p:spPr>
            <a:xfrm>
              <a:off x="6448669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8"/>
            <p:cNvSpPr/>
            <p:nvPr/>
          </p:nvSpPr>
          <p:spPr>
            <a:xfrm>
              <a:off x="6386148" y="4603162"/>
              <a:ext cx="62546" cy="62541"/>
            </a:xfrm>
            <a:custGeom>
              <a:avLst/>
              <a:gdLst/>
              <a:ahLst/>
              <a:cxnLst/>
              <a:rect l="l" t="t" r="r" b="b"/>
              <a:pathLst>
                <a:path w="1224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8"/>
            <p:cNvSpPr/>
            <p:nvPr/>
          </p:nvSpPr>
          <p:spPr>
            <a:xfrm>
              <a:off x="6337521" y="4603162"/>
              <a:ext cx="48649" cy="62541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8"/>
            <p:cNvSpPr/>
            <p:nvPr/>
          </p:nvSpPr>
          <p:spPr>
            <a:xfrm>
              <a:off x="6281950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8"/>
            <p:cNvSpPr/>
            <p:nvPr/>
          </p:nvSpPr>
          <p:spPr>
            <a:xfrm>
              <a:off x="6219430" y="4603162"/>
              <a:ext cx="62546" cy="62541"/>
            </a:xfrm>
            <a:custGeom>
              <a:avLst/>
              <a:gdLst/>
              <a:ahLst/>
              <a:cxnLst/>
              <a:rect l="l" t="t" r="r" b="b"/>
              <a:pathLst>
                <a:path w="12246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8"/>
            <p:cNvSpPr/>
            <p:nvPr/>
          </p:nvSpPr>
          <p:spPr>
            <a:xfrm>
              <a:off x="7059967" y="4554534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8"/>
            <p:cNvSpPr/>
            <p:nvPr/>
          </p:nvSpPr>
          <p:spPr>
            <a:xfrm>
              <a:off x="7004396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8"/>
            <p:cNvSpPr/>
            <p:nvPr/>
          </p:nvSpPr>
          <p:spPr>
            <a:xfrm>
              <a:off x="6948824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4" y="9524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8"/>
            <p:cNvSpPr/>
            <p:nvPr/>
          </p:nvSpPr>
          <p:spPr>
            <a:xfrm>
              <a:off x="6893248" y="4554534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8"/>
            <p:cNvSpPr/>
            <p:nvPr/>
          </p:nvSpPr>
          <p:spPr>
            <a:xfrm>
              <a:off x="6837677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8"/>
            <p:cNvSpPr/>
            <p:nvPr/>
          </p:nvSpPr>
          <p:spPr>
            <a:xfrm>
              <a:off x="6782101" y="4554534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8"/>
            <p:cNvSpPr/>
            <p:nvPr/>
          </p:nvSpPr>
          <p:spPr>
            <a:xfrm>
              <a:off x="6719586" y="4554534"/>
              <a:ext cx="62541" cy="48649"/>
            </a:xfrm>
            <a:custGeom>
              <a:avLst/>
              <a:gdLst/>
              <a:ahLst/>
              <a:cxnLst/>
              <a:rect l="l" t="t" r="r" b="b"/>
              <a:pathLst>
                <a:path w="1224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2245" y="952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8"/>
            <p:cNvSpPr/>
            <p:nvPr/>
          </p:nvSpPr>
          <p:spPr>
            <a:xfrm>
              <a:off x="6670963" y="4554534"/>
              <a:ext cx="48644" cy="48649"/>
            </a:xfrm>
            <a:custGeom>
              <a:avLst/>
              <a:gdLst/>
              <a:ahLst/>
              <a:cxnLst/>
              <a:rect l="l" t="t" r="r" b="b"/>
              <a:pathLst>
                <a:path w="9524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8"/>
            <p:cNvSpPr/>
            <p:nvPr/>
          </p:nvSpPr>
          <p:spPr>
            <a:xfrm>
              <a:off x="6615387" y="4554534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8"/>
            <p:cNvSpPr/>
            <p:nvPr/>
          </p:nvSpPr>
          <p:spPr>
            <a:xfrm>
              <a:off x="6552862" y="4554534"/>
              <a:ext cx="62552" cy="48649"/>
            </a:xfrm>
            <a:custGeom>
              <a:avLst/>
              <a:gdLst/>
              <a:ahLst/>
              <a:cxnLst/>
              <a:rect l="l" t="t" r="r" b="b"/>
              <a:pathLst>
                <a:path w="12247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2247" y="9524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8"/>
            <p:cNvSpPr/>
            <p:nvPr/>
          </p:nvSpPr>
          <p:spPr>
            <a:xfrm>
              <a:off x="6504240" y="4554534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8"/>
            <p:cNvSpPr/>
            <p:nvPr/>
          </p:nvSpPr>
          <p:spPr>
            <a:xfrm>
              <a:off x="6448669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8"/>
            <p:cNvSpPr/>
            <p:nvPr/>
          </p:nvSpPr>
          <p:spPr>
            <a:xfrm>
              <a:off x="6386148" y="4554534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2245" y="952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8"/>
            <p:cNvSpPr/>
            <p:nvPr/>
          </p:nvSpPr>
          <p:spPr>
            <a:xfrm>
              <a:off x="6337521" y="4554534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8"/>
            <p:cNvSpPr/>
            <p:nvPr/>
          </p:nvSpPr>
          <p:spPr>
            <a:xfrm>
              <a:off x="6281950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8"/>
            <p:cNvSpPr/>
            <p:nvPr/>
          </p:nvSpPr>
          <p:spPr>
            <a:xfrm>
              <a:off x="6219430" y="4554534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2245" y="952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8"/>
            <p:cNvSpPr/>
            <p:nvPr/>
          </p:nvSpPr>
          <p:spPr>
            <a:xfrm>
              <a:off x="7059967" y="4498958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8"/>
            <p:cNvSpPr/>
            <p:nvPr/>
          </p:nvSpPr>
          <p:spPr>
            <a:xfrm>
              <a:off x="7115543" y="4776825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8"/>
            <p:cNvSpPr/>
            <p:nvPr/>
          </p:nvSpPr>
          <p:spPr>
            <a:xfrm>
              <a:off x="7115543" y="4728197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1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8"/>
            <p:cNvSpPr/>
            <p:nvPr/>
          </p:nvSpPr>
          <p:spPr>
            <a:xfrm>
              <a:off x="7115543" y="4665677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6"/>
                  </a:lnTo>
                  <a:lnTo>
                    <a:pt x="10885" y="12246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8"/>
            <p:cNvSpPr/>
            <p:nvPr/>
          </p:nvSpPr>
          <p:spPr>
            <a:xfrm>
              <a:off x="7115543" y="4610106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8"/>
            <p:cNvSpPr/>
            <p:nvPr/>
          </p:nvSpPr>
          <p:spPr>
            <a:xfrm>
              <a:off x="7115543" y="4561478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8"/>
            <p:cNvSpPr/>
            <p:nvPr/>
          </p:nvSpPr>
          <p:spPr>
            <a:xfrm>
              <a:off x="7004396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8"/>
            <p:cNvSpPr/>
            <p:nvPr/>
          </p:nvSpPr>
          <p:spPr>
            <a:xfrm>
              <a:off x="6948824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8"/>
            <p:cNvSpPr/>
            <p:nvPr/>
          </p:nvSpPr>
          <p:spPr>
            <a:xfrm>
              <a:off x="6893248" y="4498958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8"/>
            <p:cNvSpPr/>
            <p:nvPr/>
          </p:nvSpPr>
          <p:spPr>
            <a:xfrm>
              <a:off x="6837677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8"/>
            <p:cNvSpPr/>
            <p:nvPr/>
          </p:nvSpPr>
          <p:spPr>
            <a:xfrm>
              <a:off x="6782101" y="4498958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8"/>
            <p:cNvSpPr/>
            <p:nvPr/>
          </p:nvSpPr>
          <p:spPr>
            <a:xfrm>
              <a:off x="6719586" y="4498958"/>
              <a:ext cx="62541" cy="55600"/>
            </a:xfrm>
            <a:custGeom>
              <a:avLst/>
              <a:gdLst/>
              <a:ahLst/>
              <a:cxnLst/>
              <a:rect l="l" t="t" r="r" b="b"/>
              <a:pathLst>
                <a:path w="1224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8"/>
            <p:cNvSpPr/>
            <p:nvPr/>
          </p:nvSpPr>
          <p:spPr>
            <a:xfrm>
              <a:off x="6670963" y="4498958"/>
              <a:ext cx="48644" cy="55600"/>
            </a:xfrm>
            <a:custGeom>
              <a:avLst/>
              <a:gdLst/>
              <a:ahLst/>
              <a:cxnLst/>
              <a:rect l="l" t="t" r="r" b="b"/>
              <a:pathLst>
                <a:path w="9524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8"/>
            <p:cNvSpPr/>
            <p:nvPr/>
          </p:nvSpPr>
          <p:spPr>
            <a:xfrm>
              <a:off x="6615387" y="4498958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8"/>
            <p:cNvSpPr/>
            <p:nvPr/>
          </p:nvSpPr>
          <p:spPr>
            <a:xfrm>
              <a:off x="6552862" y="4498958"/>
              <a:ext cx="62552" cy="55600"/>
            </a:xfrm>
            <a:custGeom>
              <a:avLst/>
              <a:gdLst/>
              <a:ahLst/>
              <a:cxnLst/>
              <a:rect l="l" t="t" r="r" b="b"/>
              <a:pathLst>
                <a:path w="12247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8"/>
            <p:cNvSpPr/>
            <p:nvPr/>
          </p:nvSpPr>
          <p:spPr>
            <a:xfrm>
              <a:off x="6504240" y="4498958"/>
              <a:ext cx="48649" cy="55600"/>
            </a:xfrm>
            <a:custGeom>
              <a:avLst/>
              <a:gdLst/>
              <a:ahLst/>
              <a:cxnLst/>
              <a:rect l="l" t="t" r="r" b="b"/>
              <a:pathLst>
                <a:path w="9525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8"/>
            <p:cNvSpPr/>
            <p:nvPr/>
          </p:nvSpPr>
          <p:spPr>
            <a:xfrm>
              <a:off x="6448669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8"/>
            <p:cNvSpPr/>
            <p:nvPr/>
          </p:nvSpPr>
          <p:spPr>
            <a:xfrm>
              <a:off x="6386148" y="4498958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8"/>
            <p:cNvSpPr/>
            <p:nvPr/>
          </p:nvSpPr>
          <p:spPr>
            <a:xfrm>
              <a:off x="6337521" y="4498958"/>
              <a:ext cx="48649" cy="55600"/>
            </a:xfrm>
            <a:custGeom>
              <a:avLst/>
              <a:gdLst/>
              <a:ahLst/>
              <a:cxnLst/>
              <a:rect l="l" t="t" r="r" b="b"/>
              <a:pathLst>
                <a:path w="9525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8"/>
            <p:cNvSpPr/>
            <p:nvPr/>
          </p:nvSpPr>
          <p:spPr>
            <a:xfrm>
              <a:off x="6281950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8"/>
            <p:cNvSpPr/>
            <p:nvPr/>
          </p:nvSpPr>
          <p:spPr>
            <a:xfrm>
              <a:off x="6219430" y="4498958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8"/>
            <p:cNvSpPr/>
            <p:nvPr/>
          </p:nvSpPr>
          <p:spPr>
            <a:xfrm>
              <a:off x="6552862" y="4436437"/>
              <a:ext cx="62552" cy="62546"/>
            </a:xfrm>
            <a:custGeom>
              <a:avLst/>
              <a:gdLst/>
              <a:ahLst/>
              <a:cxnLst/>
              <a:rect l="l" t="t" r="r" b="b"/>
              <a:pathLst>
                <a:path w="12247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12247" y="12246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8"/>
            <p:cNvSpPr/>
            <p:nvPr/>
          </p:nvSpPr>
          <p:spPr>
            <a:xfrm>
              <a:off x="6504240" y="4436437"/>
              <a:ext cx="48649" cy="62546"/>
            </a:xfrm>
            <a:custGeom>
              <a:avLst/>
              <a:gdLst/>
              <a:ahLst/>
              <a:cxnLst/>
              <a:rect l="l" t="t" r="r" b="b"/>
              <a:pathLst>
                <a:path w="9525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9525" y="12246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8"/>
            <p:cNvSpPr/>
            <p:nvPr/>
          </p:nvSpPr>
          <p:spPr>
            <a:xfrm>
              <a:off x="6448669" y="4436437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6"/>
                  </a:lnTo>
                  <a:lnTo>
                    <a:pt x="10885" y="12246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8"/>
            <p:cNvSpPr/>
            <p:nvPr/>
          </p:nvSpPr>
          <p:spPr>
            <a:xfrm>
              <a:off x="6386148" y="4436437"/>
              <a:ext cx="62546" cy="62546"/>
            </a:xfrm>
            <a:custGeom>
              <a:avLst/>
              <a:gdLst/>
              <a:ahLst/>
              <a:cxnLst/>
              <a:rect l="l" t="t" r="r" b="b"/>
              <a:pathLst>
                <a:path w="12246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12245" y="12246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8"/>
            <p:cNvSpPr/>
            <p:nvPr/>
          </p:nvSpPr>
          <p:spPr>
            <a:xfrm>
              <a:off x="6337521" y="4436437"/>
              <a:ext cx="48649" cy="62546"/>
            </a:xfrm>
            <a:custGeom>
              <a:avLst/>
              <a:gdLst/>
              <a:ahLst/>
              <a:cxnLst/>
              <a:rect l="l" t="t" r="r" b="b"/>
              <a:pathLst>
                <a:path w="9525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9525" y="12246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8"/>
            <p:cNvSpPr/>
            <p:nvPr/>
          </p:nvSpPr>
          <p:spPr>
            <a:xfrm>
              <a:off x="6281950" y="4436437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6"/>
                  </a:lnTo>
                  <a:lnTo>
                    <a:pt x="10885" y="12246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8"/>
            <p:cNvSpPr/>
            <p:nvPr/>
          </p:nvSpPr>
          <p:spPr>
            <a:xfrm>
              <a:off x="6219430" y="4436437"/>
              <a:ext cx="62546" cy="62546"/>
            </a:xfrm>
            <a:custGeom>
              <a:avLst/>
              <a:gdLst/>
              <a:ahLst/>
              <a:cxnLst/>
              <a:rect l="l" t="t" r="r" b="b"/>
              <a:pathLst>
                <a:path w="12246" h="12246" extrusionOk="0">
                  <a:moveTo>
                    <a:pt x="0" y="1"/>
                  </a:moveTo>
                  <a:lnTo>
                    <a:pt x="0" y="12246"/>
                  </a:lnTo>
                  <a:lnTo>
                    <a:pt x="12245" y="12246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8"/>
            <p:cNvSpPr/>
            <p:nvPr/>
          </p:nvSpPr>
          <p:spPr>
            <a:xfrm>
              <a:off x="6552862" y="4387810"/>
              <a:ext cx="62552" cy="48649"/>
            </a:xfrm>
            <a:custGeom>
              <a:avLst/>
              <a:gdLst/>
              <a:ahLst/>
              <a:cxnLst/>
              <a:rect l="l" t="t" r="r" b="b"/>
              <a:pathLst>
                <a:path w="12247" h="9525" extrusionOk="0">
                  <a:moveTo>
                    <a:pt x="1" y="1"/>
                  </a:moveTo>
                  <a:lnTo>
                    <a:pt x="1" y="9525"/>
                  </a:lnTo>
                  <a:lnTo>
                    <a:pt x="12247" y="952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8"/>
            <p:cNvSpPr/>
            <p:nvPr/>
          </p:nvSpPr>
          <p:spPr>
            <a:xfrm>
              <a:off x="6504240" y="4387810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1"/>
                  </a:moveTo>
                  <a:lnTo>
                    <a:pt x="1" y="9525"/>
                  </a:lnTo>
                  <a:lnTo>
                    <a:pt x="9525" y="952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8"/>
            <p:cNvSpPr/>
            <p:nvPr/>
          </p:nvSpPr>
          <p:spPr>
            <a:xfrm>
              <a:off x="6448669" y="4387810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1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8"/>
            <p:cNvSpPr/>
            <p:nvPr/>
          </p:nvSpPr>
          <p:spPr>
            <a:xfrm>
              <a:off x="6386148" y="4387810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1" y="1"/>
                  </a:moveTo>
                  <a:lnTo>
                    <a:pt x="1" y="9525"/>
                  </a:lnTo>
                  <a:lnTo>
                    <a:pt x="12245" y="952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8"/>
            <p:cNvSpPr/>
            <p:nvPr/>
          </p:nvSpPr>
          <p:spPr>
            <a:xfrm>
              <a:off x="6337521" y="4387810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1"/>
                  </a:moveTo>
                  <a:lnTo>
                    <a:pt x="1" y="9525"/>
                  </a:lnTo>
                  <a:lnTo>
                    <a:pt x="9525" y="952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8"/>
            <p:cNvSpPr/>
            <p:nvPr/>
          </p:nvSpPr>
          <p:spPr>
            <a:xfrm>
              <a:off x="6281950" y="4387810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1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8"/>
            <p:cNvSpPr/>
            <p:nvPr/>
          </p:nvSpPr>
          <p:spPr>
            <a:xfrm>
              <a:off x="6219430" y="4387810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0" y="1"/>
                  </a:moveTo>
                  <a:lnTo>
                    <a:pt x="0" y="9525"/>
                  </a:lnTo>
                  <a:lnTo>
                    <a:pt x="12245" y="952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8"/>
            <p:cNvSpPr/>
            <p:nvPr/>
          </p:nvSpPr>
          <p:spPr>
            <a:xfrm>
              <a:off x="6163859" y="4387810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4" y="1224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8"/>
            <p:cNvSpPr/>
            <p:nvPr/>
          </p:nvSpPr>
          <p:spPr>
            <a:xfrm>
              <a:off x="6163859" y="4450330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4" y="952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8"/>
            <p:cNvSpPr/>
            <p:nvPr/>
          </p:nvSpPr>
          <p:spPr>
            <a:xfrm>
              <a:off x="6163859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8"/>
            <p:cNvSpPr/>
            <p:nvPr/>
          </p:nvSpPr>
          <p:spPr>
            <a:xfrm>
              <a:off x="6163859" y="4554534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8"/>
            <p:cNvSpPr/>
            <p:nvPr/>
          </p:nvSpPr>
          <p:spPr>
            <a:xfrm>
              <a:off x="6163859" y="4610106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8"/>
            <p:cNvSpPr/>
            <p:nvPr/>
          </p:nvSpPr>
          <p:spPr>
            <a:xfrm>
              <a:off x="6163859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8"/>
            <p:cNvSpPr/>
            <p:nvPr/>
          </p:nvSpPr>
          <p:spPr>
            <a:xfrm>
              <a:off x="6163859" y="4721253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8"/>
            <p:cNvSpPr/>
            <p:nvPr/>
          </p:nvSpPr>
          <p:spPr>
            <a:xfrm>
              <a:off x="6163859" y="4776825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8"/>
            <p:cNvSpPr/>
            <p:nvPr/>
          </p:nvSpPr>
          <p:spPr>
            <a:xfrm>
              <a:off x="6552862" y="4325295"/>
              <a:ext cx="62552" cy="62541"/>
            </a:xfrm>
            <a:custGeom>
              <a:avLst/>
              <a:gdLst/>
              <a:ahLst/>
              <a:cxnLst/>
              <a:rect l="l" t="t" r="r" b="b"/>
              <a:pathLst>
                <a:path w="12247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2247" y="1224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8"/>
            <p:cNvSpPr/>
            <p:nvPr/>
          </p:nvSpPr>
          <p:spPr>
            <a:xfrm>
              <a:off x="6504240" y="4325295"/>
              <a:ext cx="48649" cy="62541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8"/>
            <p:cNvSpPr/>
            <p:nvPr/>
          </p:nvSpPr>
          <p:spPr>
            <a:xfrm>
              <a:off x="6448669" y="4325295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8"/>
            <p:cNvSpPr/>
            <p:nvPr/>
          </p:nvSpPr>
          <p:spPr>
            <a:xfrm>
              <a:off x="6386148" y="4325295"/>
              <a:ext cx="62546" cy="62541"/>
            </a:xfrm>
            <a:custGeom>
              <a:avLst/>
              <a:gdLst/>
              <a:ahLst/>
              <a:cxnLst/>
              <a:rect l="l" t="t" r="r" b="b"/>
              <a:pathLst>
                <a:path w="1224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8"/>
            <p:cNvSpPr/>
            <p:nvPr/>
          </p:nvSpPr>
          <p:spPr>
            <a:xfrm>
              <a:off x="6337521" y="4325295"/>
              <a:ext cx="48649" cy="62541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8"/>
            <p:cNvSpPr/>
            <p:nvPr/>
          </p:nvSpPr>
          <p:spPr>
            <a:xfrm>
              <a:off x="6281950" y="4325295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8"/>
            <p:cNvSpPr/>
            <p:nvPr/>
          </p:nvSpPr>
          <p:spPr>
            <a:xfrm>
              <a:off x="6219430" y="4325295"/>
              <a:ext cx="62546" cy="62541"/>
            </a:xfrm>
            <a:custGeom>
              <a:avLst/>
              <a:gdLst/>
              <a:ahLst/>
              <a:cxnLst/>
              <a:rect l="l" t="t" r="r" b="b"/>
              <a:pathLst>
                <a:path w="12246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7" name="Google Shape;1117;p8"/>
          <p:cNvSpPr/>
          <p:nvPr/>
        </p:nvSpPr>
        <p:spPr>
          <a:xfrm>
            <a:off x="319350" y="243900"/>
            <a:ext cx="8505300" cy="46557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" name="Google Shape;1118;p8"/>
          <p:cNvSpPr txBox="1">
            <a:spLocks noGrp="1"/>
          </p:cNvSpPr>
          <p:nvPr>
            <p:ph type="title"/>
          </p:nvPr>
        </p:nvSpPr>
        <p:spPr>
          <a:xfrm>
            <a:off x="1812600" y="1266825"/>
            <a:ext cx="5518800" cy="26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1119" name="Google Shape;1119;p8"/>
          <p:cNvGrpSpPr/>
          <p:nvPr/>
        </p:nvGrpSpPr>
        <p:grpSpPr>
          <a:xfrm>
            <a:off x="7398069" y="2977147"/>
            <a:ext cx="1128443" cy="564218"/>
            <a:chOff x="311697" y="-12"/>
            <a:chExt cx="4437449" cy="2218709"/>
          </a:xfrm>
        </p:grpSpPr>
        <p:sp>
          <p:nvSpPr>
            <p:cNvPr id="1120" name="Google Shape;1120;p8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8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8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8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8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8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8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8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8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8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8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8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8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8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8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8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8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8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8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8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8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8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8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8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8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8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8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8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8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8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8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8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8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8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8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8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8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8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8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8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8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8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8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8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8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8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8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8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8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8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8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8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8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8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8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8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8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8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8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8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8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8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8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8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8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8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8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8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8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8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8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8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8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8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8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8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8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8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8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8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8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8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8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8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8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8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8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8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8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8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8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8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8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8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8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8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8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8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8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8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8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8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8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8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8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8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8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8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8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8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8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8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8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8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8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8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8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8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8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8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8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8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8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8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8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8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8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8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8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8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8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8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8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8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8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8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8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8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8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8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8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8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8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8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8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8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8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8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8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8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8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8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8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8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8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8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9" name="Google Shape;1449;p8"/>
          <p:cNvGrpSpPr/>
          <p:nvPr/>
        </p:nvGrpSpPr>
        <p:grpSpPr>
          <a:xfrm>
            <a:off x="560813" y="539503"/>
            <a:ext cx="1443946" cy="721968"/>
            <a:chOff x="311697" y="-12"/>
            <a:chExt cx="4437449" cy="2218709"/>
          </a:xfrm>
        </p:grpSpPr>
        <p:sp>
          <p:nvSpPr>
            <p:cNvPr id="1450" name="Google Shape;1450;p8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8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8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8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8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8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8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8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8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8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8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8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8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8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8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8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8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8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8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8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8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8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8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8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8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8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8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8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8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8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8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8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8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8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8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8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8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8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8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8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8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8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8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8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8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8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8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8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8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8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8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8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8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8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8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8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8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8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8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8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8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8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8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8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8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8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8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8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8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8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8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8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8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8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8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8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8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8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8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8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8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8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8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8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8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8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8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8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8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8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8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8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8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8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8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8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8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8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8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8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8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8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8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8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8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8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8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8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8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8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8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8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8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8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8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8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8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8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8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8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8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8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8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8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8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8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8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8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8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8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8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8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8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8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8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8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8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8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8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8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8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8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8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8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8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8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8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8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8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8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8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8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8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8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8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8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8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8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8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8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8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8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8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8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8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8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8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8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8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8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8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8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8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8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8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8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8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8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8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8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8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8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8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8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8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8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8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8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8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8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8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8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8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8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8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8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8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8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8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8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8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8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8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8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8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8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8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8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8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8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8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8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8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8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8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8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8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8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8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8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8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8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8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8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8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8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8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8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8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8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8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8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8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8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8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8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8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8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8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8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8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8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8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8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8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8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8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8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8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8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8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8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8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8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8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8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8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8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8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8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8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8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8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8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8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8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8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8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8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8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8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8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8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8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8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8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8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8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8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8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8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8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8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8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8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8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8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8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8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8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8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8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8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8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8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8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8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8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8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8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8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8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8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8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8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8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8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8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8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8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8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8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8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8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8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8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8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8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8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8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8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8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8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8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8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8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8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8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8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9" name="Google Shape;1779;p8"/>
          <p:cNvGrpSpPr/>
          <p:nvPr/>
        </p:nvGrpSpPr>
        <p:grpSpPr>
          <a:xfrm>
            <a:off x="4103916" y="1106508"/>
            <a:ext cx="264001" cy="226285"/>
            <a:chOff x="753950" y="238125"/>
            <a:chExt cx="6111125" cy="5238075"/>
          </a:xfrm>
        </p:grpSpPr>
        <p:sp>
          <p:nvSpPr>
            <p:cNvPr id="1780" name="Google Shape;1780;p8"/>
            <p:cNvSpPr/>
            <p:nvPr/>
          </p:nvSpPr>
          <p:spPr>
            <a:xfrm>
              <a:off x="1627000" y="238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2" y="34922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8"/>
            <p:cNvSpPr/>
            <p:nvPr/>
          </p:nvSpPr>
          <p:spPr>
            <a:xfrm>
              <a:off x="2500050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9" y="34922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8"/>
            <p:cNvSpPr/>
            <p:nvPr/>
          </p:nvSpPr>
          <p:spPr>
            <a:xfrm>
              <a:off x="4246075" y="238125"/>
              <a:ext cx="872975" cy="873075"/>
            </a:xfrm>
            <a:custGeom>
              <a:avLst/>
              <a:gdLst/>
              <a:ahLst/>
              <a:cxnLst/>
              <a:rect l="l" t="t" r="r" b="b"/>
              <a:pathLst>
                <a:path w="34919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8" y="34922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8"/>
            <p:cNvSpPr/>
            <p:nvPr/>
          </p:nvSpPr>
          <p:spPr>
            <a:xfrm>
              <a:off x="5119025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0" y="34922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8"/>
            <p:cNvSpPr/>
            <p:nvPr/>
          </p:nvSpPr>
          <p:spPr>
            <a:xfrm>
              <a:off x="75395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8"/>
            <p:cNvSpPr/>
            <p:nvPr/>
          </p:nvSpPr>
          <p:spPr>
            <a:xfrm>
              <a:off x="1627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rgbClr val="FFF2CC"/>
            </a:solidFill>
            <a:ln w="9525" cap="flat" cmpd="sng">
              <a:solidFill>
                <a:srgbClr val="FFF2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8"/>
            <p:cNvSpPr/>
            <p:nvPr/>
          </p:nvSpPr>
          <p:spPr>
            <a:xfrm>
              <a:off x="2500050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9" y="34917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8"/>
            <p:cNvSpPr/>
            <p:nvPr/>
          </p:nvSpPr>
          <p:spPr>
            <a:xfrm>
              <a:off x="3372944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8"/>
            <p:cNvSpPr/>
            <p:nvPr/>
          </p:nvSpPr>
          <p:spPr>
            <a:xfrm>
              <a:off x="4245994" y="1111175"/>
              <a:ext cx="872975" cy="872925"/>
            </a:xfrm>
            <a:custGeom>
              <a:avLst/>
              <a:gdLst/>
              <a:ahLst/>
              <a:cxnLst/>
              <a:rect l="l" t="t" r="r" b="b"/>
              <a:pathLst>
                <a:path w="34919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8" y="34917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8"/>
            <p:cNvSpPr/>
            <p:nvPr/>
          </p:nvSpPr>
          <p:spPr>
            <a:xfrm>
              <a:off x="5119025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0" y="34917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8"/>
            <p:cNvSpPr/>
            <p:nvPr/>
          </p:nvSpPr>
          <p:spPr>
            <a:xfrm>
              <a:off x="5992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1" y="0"/>
                  </a:moveTo>
                  <a:lnTo>
                    <a:pt x="1" y="34917"/>
                  </a:lnTo>
                  <a:lnTo>
                    <a:pt x="34923" y="34917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8"/>
            <p:cNvSpPr/>
            <p:nvPr/>
          </p:nvSpPr>
          <p:spPr>
            <a:xfrm>
              <a:off x="75395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8"/>
            <p:cNvSpPr/>
            <p:nvPr/>
          </p:nvSpPr>
          <p:spPr>
            <a:xfrm>
              <a:off x="1627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8"/>
            <p:cNvSpPr/>
            <p:nvPr/>
          </p:nvSpPr>
          <p:spPr>
            <a:xfrm>
              <a:off x="2500050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9" y="34921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8"/>
            <p:cNvSpPr/>
            <p:nvPr/>
          </p:nvSpPr>
          <p:spPr>
            <a:xfrm>
              <a:off x="3372944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8"/>
            <p:cNvSpPr/>
            <p:nvPr/>
          </p:nvSpPr>
          <p:spPr>
            <a:xfrm>
              <a:off x="4245994" y="1984125"/>
              <a:ext cx="872975" cy="873025"/>
            </a:xfrm>
            <a:custGeom>
              <a:avLst/>
              <a:gdLst/>
              <a:ahLst/>
              <a:cxnLst/>
              <a:rect l="l" t="t" r="r" b="b"/>
              <a:pathLst>
                <a:path w="34919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8" y="34921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8"/>
            <p:cNvSpPr/>
            <p:nvPr/>
          </p:nvSpPr>
          <p:spPr>
            <a:xfrm>
              <a:off x="5119025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0" y="34921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8"/>
            <p:cNvSpPr/>
            <p:nvPr/>
          </p:nvSpPr>
          <p:spPr>
            <a:xfrm>
              <a:off x="5992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1" y="0"/>
                  </a:moveTo>
                  <a:lnTo>
                    <a:pt x="1" y="34921"/>
                  </a:lnTo>
                  <a:lnTo>
                    <a:pt x="34923" y="34921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8"/>
            <p:cNvSpPr/>
            <p:nvPr/>
          </p:nvSpPr>
          <p:spPr>
            <a:xfrm>
              <a:off x="1627000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8"/>
            <p:cNvSpPr/>
            <p:nvPr/>
          </p:nvSpPr>
          <p:spPr>
            <a:xfrm>
              <a:off x="2499969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9" y="34924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8"/>
            <p:cNvSpPr/>
            <p:nvPr/>
          </p:nvSpPr>
          <p:spPr>
            <a:xfrm>
              <a:off x="3372944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8"/>
            <p:cNvSpPr/>
            <p:nvPr/>
          </p:nvSpPr>
          <p:spPr>
            <a:xfrm>
              <a:off x="4246075" y="2857125"/>
              <a:ext cx="872975" cy="873125"/>
            </a:xfrm>
            <a:custGeom>
              <a:avLst/>
              <a:gdLst/>
              <a:ahLst/>
              <a:cxnLst/>
              <a:rect l="l" t="t" r="r" b="b"/>
              <a:pathLst>
                <a:path w="34919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8" y="34924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8"/>
            <p:cNvSpPr/>
            <p:nvPr/>
          </p:nvSpPr>
          <p:spPr>
            <a:xfrm>
              <a:off x="5119025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0" y="34924"/>
                  </a:lnTo>
                  <a:lnTo>
                    <a:pt x="3492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8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8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8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8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7" name="Google Shape;1807;p8"/>
          <p:cNvGrpSpPr/>
          <p:nvPr/>
        </p:nvGrpSpPr>
        <p:grpSpPr>
          <a:xfrm>
            <a:off x="4439996" y="1106508"/>
            <a:ext cx="264001" cy="226285"/>
            <a:chOff x="753950" y="238125"/>
            <a:chExt cx="6111125" cy="5238075"/>
          </a:xfrm>
        </p:grpSpPr>
        <p:sp>
          <p:nvSpPr>
            <p:cNvPr id="1808" name="Google Shape;1808;p8"/>
            <p:cNvSpPr/>
            <p:nvPr/>
          </p:nvSpPr>
          <p:spPr>
            <a:xfrm>
              <a:off x="1627000" y="238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2" y="34922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8"/>
            <p:cNvSpPr/>
            <p:nvPr/>
          </p:nvSpPr>
          <p:spPr>
            <a:xfrm>
              <a:off x="2500050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9" y="34922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8"/>
            <p:cNvSpPr/>
            <p:nvPr/>
          </p:nvSpPr>
          <p:spPr>
            <a:xfrm>
              <a:off x="4246075" y="238125"/>
              <a:ext cx="872975" cy="873075"/>
            </a:xfrm>
            <a:custGeom>
              <a:avLst/>
              <a:gdLst/>
              <a:ahLst/>
              <a:cxnLst/>
              <a:rect l="l" t="t" r="r" b="b"/>
              <a:pathLst>
                <a:path w="34919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8" y="34922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8"/>
            <p:cNvSpPr/>
            <p:nvPr/>
          </p:nvSpPr>
          <p:spPr>
            <a:xfrm>
              <a:off x="5119025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0" y="34922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8"/>
            <p:cNvSpPr/>
            <p:nvPr/>
          </p:nvSpPr>
          <p:spPr>
            <a:xfrm>
              <a:off x="75395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8"/>
            <p:cNvSpPr/>
            <p:nvPr/>
          </p:nvSpPr>
          <p:spPr>
            <a:xfrm>
              <a:off x="1627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rgbClr val="FFF2CC"/>
            </a:solidFill>
            <a:ln w="9525" cap="flat" cmpd="sng">
              <a:solidFill>
                <a:srgbClr val="FFF2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8"/>
            <p:cNvSpPr/>
            <p:nvPr/>
          </p:nvSpPr>
          <p:spPr>
            <a:xfrm>
              <a:off x="2500050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9" y="34917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8"/>
            <p:cNvSpPr/>
            <p:nvPr/>
          </p:nvSpPr>
          <p:spPr>
            <a:xfrm>
              <a:off x="3372944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8"/>
            <p:cNvSpPr/>
            <p:nvPr/>
          </p:nvSpPr>
          <p:spPr>
            <a:xfrm>
              <a:off x="4245994" y="1111175"/>
              <a:ext cx="872975" cy="872925"/>
            </a:xfrm>
            <a:custGeom>
              <a:avLst/>
              <a:gdLst/>
              <a:ahLst/>
              <a:cxnLst/>
              <a:rect l="l" t="t" r="r" b="b"/>
              <a:pathLst>
                <a:path w="34919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8" y="34917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8"/>
            <p:cNvSpPr/>
            <p:nvPr/>
          </p:nvSpPr>
          <p:spPr>
            <a:xfrm>
              <a:off x="5119025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0" y="34917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8"/>
            <p:cNvSpPr/>
            <p:nvPr/>
          </p:nvSpPr>
          <p:spPr>
            <a:xfrm>
              <a:off x="5992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1" y="0"/>
                  </a:moveTo>
                  <a:lnTo>
                    <a:pt x="1" y="34917"/>
                  </a:lnTo>
                  <a:lnTo>
                    <a:pt x="34923" y="34917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8"/>
            <p:cNvSpPr/>
            <p:nvPr/>
          </p:nvSpPr>
          <p:spPr>
            <a:xfrm>
              <a:off x="75395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8"/>
            <p:cNvSpPr/>
            <p:nvPr/>
          </p:nvSpPr>
          <p:spPr>
            <a:xfrm>
              <a:off x="1627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8"/>
            <p:cNvSpPr/>
            <p:nvPr/>
          </p:nvSpPr>
          <p:spPr>
            <a:xfrm>
              <a:off x="2500050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9" y="34921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8"/>
            <p:cNvSpPr/>
            <p:nvPr/>
          </p:nvSpPr>
          <p:spPr>
            <a:xfrm>
              <a:off x="3372944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8"/>
            <p:cNvSpPr/>
            <p:nvPr/>
          </p:nvSpPr>
          <p:spPr>
            <a:xfrm>
              <a:off x="4245994" y="1984125"/>
              <a:ext cx="872975" cy="873025"/>
            </a:xfrm>
            <a:custGeom>
              <a:avLst/>
              <a:gdLst/>
              <a:ahLst/>
              <a:cxnLst/>
              <a:rect l="l" t="t" r="r" b="b"/>
              <a:pathLst>
                <a:path w="34919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8" y="34921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8"/>
            <p:cNvSpPr/>
            <p:nvPr/>
          </p:nvSpPr>
          <p:spPr>
            <a:xfrm>
              <a:off x="5119025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0" y="34921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8"/>
            <p:cNvSpPr/>
            <p:nvPr/>
          </p:nvSpPr>
          <p:spPr>
            <a:xfrm>
              <a:off x="5992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1" y="0"/>
                  </a:moveTo>
                  <a:lnTo>
                    <a:pt x="1" y="34921"/>
                  </a:lnTo>
                  <a:lnTo>
                    <a:pt x="34923" y="34921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8"/>
            <p:cNvSpPr/>
            <p:nvPr/>
          </p:nvSpPr>
          <p:spPr>
            <a:xfrm>
              <a:off x="1627000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8"/>
            <p:cNvSpPr/>
            <p:nvPr/>
          </p:nvSpPr>
          <p:spPr>
            <a:xfrm>
              <a:off x="2499969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9" y="34924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8"/>
            <p:cNvSpPr/>
            <p:nvPr/>
          </p:nvSpPr>
          <p:spPr>
            <a:xfrm>
              <a:off x="3372944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8"/>
            <p:cNvSpPr/>
            <p:nvPr/>
          </p:nvSpPr>
          <p:spPr>
            <a:xfrm>
              <a:off x="4246075" y="2857125"/>
              <a:ext cx="872975" cy="873125"/>
            </a:xfrm>
            <a:custGeom>
              <a:avLst/>
              <a:gdLst/>
              <a:ahLst/>
              <a:cxnLst/>
              <a:rect l="l" t="t" r="r" b="b"/>
              <a:pathLst>
                <a:path w="34919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8" y="34924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8"/>
            <p:cNvSpPr/>
            <p:nvPr/>
          </p:nvSpPr>
          <p:spPr>
            <a:xfrm>
              <a:off x="5119025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0" y="34924"/>
                  </a:lnTo>
                  <a:lnTo>
                    <a:pt x="3492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8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8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8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8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5" name="Google Shape;1835;p8"/>
          <p:cNvGrpSpPr/>
          <p:nvPr/>
        </p:nvGrpSpPr>
        <p:grpSpPr>
          <a:xfrm>
            <a:off x="4776076" y="1106508"/>
            <a:ext cx="264001" cy="226285"/>
            <a:chOff x="753950" y="238125"/>
            <a:chExt cx="6111125" cy="5238075"/>
          </a:xfrm>
        </p:grpSpPr>
        <p:sp>
          <p:nvSpPr>
            <p:cNvPr id="1836" name="Google Shape;1836;p8"/>
            <p:cNvSpPr/>
            <p:nvPr/>
          </p:nvSpPr>
          <p:spPr>
            <a:xfrm>
              <a:off x="1627000" y="238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2" y="34922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8"/>
            <p:cNvSpPr/>
            <p:nvPr/>
          </p:nvSpPr>
          <p:spPr>
            <a:xfrm>
              <a:off x="2500050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9" y="34922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8"/>
            <p:cNvSpPr/>
            <p:nvPr/>
          </p:nvSpPr>
          <p:spPr>
            <a:xfrm>
              <a:off x="4246075" y="238125"/>
              <a:ext cx="872975" cy="873075"/>
            </a:xfrm>
            <a:custGeom>
              <a:avLst/>
              <a:gdLst/>
              <a:ahLst/>
              <a:cxnLst/>
              <a:rect l="l" t="t" r="r" b="b"/>
              <a:pathLst>
                <a:path w="34919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8" y="34922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8"/>
            <p:cNvSpPr/>
            <p:nvPr/>
          </p:nvSpPr>
          <p:spPr>
            <a:xfrm>
              <a:off x="5119025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0" y="34922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8"/>
            <p:cNvSpPr/>
            <p:nvPr/>
          </p:nvSpPr>
          <p:spPr>
            <a:xfrm>
              <a:off x="75395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8"/>
            <p:cNvSpPr/>
            <p:nvPr/>
          </p:nvSpPr>
          <p:spPr>
            <a:xfrm>
              <a:off x="1627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rgbClr val="FFF2CC"/>
            </a:solidFill>
            <a:ln w="9525" cap="flat" cmpd="sng">
              <a:solidFill>
                <a:srgbClr val="FFF2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8"/>
            <p:cNvSpPr/>
            <p:nvPr/>
          </p:nvSpPr>
          <p:spPr>
            <a:xfrm>
              <a:off x="2500050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9" y="34917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8"/>
            <p:cNvSpPr/>
            <p:nvPr/>
          </p:nvSpPr>
          <p:spPr>
            <a:xfrm>
              <a:off x="3372944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8"/>
            <p:cNvSpPr/>
            <p:nvPr/>
          </p:nvSpPr>
          <p:spPr>
            <a:xfrm>
              <a:off x="4245994" y="1111175"/>
              <a:ext cx="872975" cy="872925"/>
            </a:xfrm>
            <a:custGeom>
              <a:avLst/>
              <a:gdLst/>
              <a:ahLst/>
              <a:cxnLst/>
              <a:rect l="l" t="t" r="r" b="b"/>
              <a:pathLst>
                <a:path w="34919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8" y="34917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8"/>
            <p:cNvSpPr/>
            <p:nvPr/>
          </p:nvSpPr>
          <p:spPr>
            <a:xfrm>
              <a:off x="5119025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0" y="34917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8"/>
            <p:cNvSpPr/>
            <p:nvPr/>
          </p:nvSpPr>
          <p:spPr>
            <a:xfrm>
              <a:off x="5992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1" y="0"/>
                  </a:moveTo>
                  <a:lnTo>
                    <a:pt x="1" y="34917"/>
                  </a:lnTo>
                  <a:lnTo>
                    <a:pt x="34923" y="34917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8"/>
            <p:cNvSpPr/>
            <p:nvPr/>
          </p:nvSpPr>
          <p:spPr>
            <a:xfrm>
              <a:off x="75395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8"/>
            <p:cNvSpPr/>
            <p:nvPr/>
          </p:nvSpPr>
          <p:spPr>
            <a:xfrm>
              <a:off x="1627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8"/>
            <p:cNvSpPr/>
            <p:nvPr/>
          </p:nvSpPr>
          <p:spPr>
            <a:xfrm>
              <a:off x="2500050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9" y="34921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8"/>
            <p:cNvSpPr/>
            <p:nvPr/>
          </p:nvSpPr>
          <p:spPr>
            <a:xfrm>
              <a:off x="3372944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8"/>
            <p:cNvSpPr/>
            <p:nvPr/>
          </p:nvSpPr>
          <p:spPr>
            <a:xfrm>
              <a:off x="4245994" y="1984125"/>
              <a:ext cx="872975" cy="873025"/>
            </a:xfrm>
            <a:custGeom>
              <a:avLst/>
              <a:gdLst/>
              <a:ahLst/>
              <a:cxnLst/>
              <a:rect l="l" t="t" r="r" b="b"/>
              <a:pathLst>
                <a:path w="34919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8" y="34921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8"/>
            <p:cNvSpPr/>
            <p:nvPr/>
          </p:nvSpPr>
          <p:spPr>
            <a:xfrm>
              <a:off x="5119025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0" y="34921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8"/>
            <p:cNvSpPr/>
            <p:nvPr/>
          </p:nvSpPr>
          <p:spPr>
            <a:xfrm>
              <a:off x="5992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1" y="0"/>
                  </a:moveTo>
                  <a:lnTo>
                    <a:pt x="1" y="34921"/>
                  </a:lnTo>
                  <a:lnTo>
                    <a:pt x="34923" y="34921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8"/>
            <p:cNvSpPr/>
            <p:nvPr/>
          </p:nvSpPr>
          <p:spPr>
            <a:xfrm>
              <a:off x="1627000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8"/>
            <p:cNvSpPr/>
            <p:nvPr/>
          </p:nvSpPr>
          <p:spPr>
            <a:xfrm>
              <a:off x="2499969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9" y="34924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8"/>
            <p:cNvSpPr/>
            <p:nvPr/>
          </p:nvSpPr>
          <p:spPr>
            <a:xfrm>
              <a:off x="3372944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8"/>
            <p:cNvSpPr/>
            <p:nvPr/>
          </p:nvSpPr>
          <p:spPr>
            <a:xfrm>
              <a:off x="4246075" y="2857125"/>
              <a:ext cx="872975" cy="873125"/>
            </a:xfrm>
            <a:custGeom>
              <a:avLst/>
              <a:gdLst/>
              <a:ahLst/>
              <a:cxnLst/>
              <a:rect l="l" t="t" r="r" b="b"/>
              <a:pathLst>
                <a:path w="34919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8" y="34924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8"/>
            <p:cNvSpPr/>
            <p:nvPr/>
          </p:nvSpPr>
          <p:spPr>
            <a:xfrm>
              <a:off x="5119025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0" y="34924"/>
                  </a:lnTo>
                  <a:lnTo>
                    <a:pt x="3492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8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8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8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8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FECB741-4D40-4626-B4DF-0417B6C6890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891" name="Google Shape;1891;p11"/>
          <p:cNvSpPr txBox="1">
            <a:spLocks noGrp="1"/>
          </p:cNvSpPr>
          <p:nvPr>
            <p:ph type="title" hasCustomPrompt="1"/>
          </p:nvPr>
        </p:nvSpPr>
        <p:spPr>
          <a:xfrm>
            <a:off x="1949125" y="1106125"/>
            <a:ext cx="52458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92" name="Google Shape;1892;p11"/>
          <p:cNvSpPr txBox="1">
            <a:spLocks noGrp="1"/>
          </p:cNvSpPr>
          <p:nvPr>
            <p:ph type="body" idx="1"/>
          </p:nvPr>
        </p:nvSpPr>
        <p:spPr>
          <a:xfrm>
            <a:off x="1949075" y="3152225"/>
            <a:ext cx="52458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algn="ctr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ctr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ctr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ctr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ctr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ctr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ctr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ctr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EE564A4-B79D-4218-8669-B485DB69EEDC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AND_BODY_1">
    <p:bg>
      <p:bgPr>
        <a:solidFill>
          <a:schemeClr val="accent6"/>
        </a:solidFill>
        <a:effectLst/>
      </p:bgPr>
    </p:bg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Rechthoek 388">
            <a:extLst>
              <a:ext uri="{FF2B5EF4-FFF2-40B4-BE49-F238E27FC236}">
                <a16:creationId xmlns:a16="http://schemas.microsoft.com/office/drawing/2014/main" id="{F17BBAC3-D1B6-4B05-BC7E-B3798D3F296B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1895" name="Google Shape;1895;p13"/>
          <p:cNvCxnSpPr/>
          <p:nvPr/>
        </p:nvCxnSpPr>
        <p:spPr>
          <a:xfrm>
            <a:off x="1039500" y="2424889"/>
            <a:ext cx="70650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6" name="Google Shape;1896;p13"/>
          <p:cNvCxnSpPr/>
          <p:nvPr/>
        </p:nvCxnSpPr>
        <p:spPr>
          <a:xfrm>
            <a:off x="1039500" y="3608864"/>
            <a:ext cx="70650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97" name="Google Shape;1897;p13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98" name="Google Shape;1898;p13"/>
          <p:cNvSpPr txBox="1">
            <a:spLocks noGrp="1"/>
          </p:cNvSpPr>
          <p:nvPr>
            <p:ph type="title" idx="2"/>
          </p:nvPr>
        </p:nvSpPr>
        <p:spPr>
          <a:xfrm>
            <a:off x="1148450" y="1397525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99" name="Google Shape;1899;p13"/>
          <p:cNvSpPr txBox="1">
            <a:spLocks noGrp="1"/>
          </p:cNvSpPr>
          <p:nvPr>
            <p:ph type="subTitle" idx="1"/>
          </p:nvPr>
        </p:nvSpPr>
        <p:spPr>
          <a:xfrm>
            <a:off x="1148450" y="1657334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00" name="Google Shape;1900;p13"/>
          <p:cNvSpPr txBox="1">
            <a:spLocks noGrp="1"/>
          </p:cNvSpPr>
          <p:nvPr>
            <p:ph type="title" idx="3"/>
          </p:nvPr>
        </p:nvSpPr>
        <p:spPr>
          <a:xfrm>
            <a:off x="1148450" y="2569096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01" name="Google Shape;1901;p13"/>
          <p:cNvSpPr txBox="1">
            <a:spLocks noGrp="1"/>
          </p:cNvSpPr>
          <p:nvPr>
            <p:ph type="subTitle" idx="4"/>
          </p:nvPr>
        </p:nvSpPr>
        <p:spPr>
          <a:xfrm>
            <a:off x="1148450" y="2828905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02" name="Google Shape;1902;p13"/>
          <p:cNvSpPr txBox="1">
            <a:spLocks noGrp="1"/>
          </p:cNvSpPr>
          <p:nvPr>
            <p:ph type="title" idx="5"/>
          </p:nvPr>
        </p:nvSpPr>
        <p:spPr>
          <a:xfrm>
            <a:off x="1148450" y="3740666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03" name="Google Shape;1903;p13"/>
          <p:cNvSpPr txBox="1">
            <a:spLocks noGrp="1"/>
          </p:cNvSpPr>
          <p:nvPr>
            <p:ph type="subTitle" idx="6"/>
          </p:nvPr>
        </p:nvSpPr>
        <p:spPr>
          <a:xfrm>
            <a:off x="1148450" y="4000475"/>
            <a:ext cx="3088800" cy="6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04" name="Google Shape;1904;p13"/>
          <p:cNvSpPr txBox="1">
            <a:spLocks noGrp="1"/>
          </p:cNvSpPr>
          <p:nvPr>
            <p:ph type="title" idx="7"/>
          </p:nvPr>
        </p:nvSpPr>
        <p:spPr>
          <a:xfrm>
            <a:off x="4906750" y="1397525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05" name="Google Shape;1905;p13"/>
          <p:cNvSpPr txBox="1">
            <a:spLocks noGrp="1"/>
          </p:cNvSpPr>
          <p:nvPr>
            <p:ph type="subTitle" idx="8"/>
          </p:nvPr>
        </p:nvSpPr>
        <p:spPr>
          <a:xfrm>
            <a:off x="4906750" y="1657338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06" name="Google Shape;1906;p13"/>
          <p:cNvSpPr txBox="1">
            <a:spLocks noGrp="1"/>
          </p:cNvSpPr>
          <p:nvPr>
            <p:ph type="title" idx="9"/>
          </p:nvPr>
        </p:nvSpPr>
        <p:spPr>
          <a:xfrm>
            <a:off x="4906750" y="2569107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07" name="Google Shape;1907;p13"/>
          <p:cNvSpPr txBox="1">
            <a:spLocks noGrp="1"/>
          </p:cNvSpPr>
          <p:nvPr>
            <p:ph type="subTitle" idx="13"/>
          </p:nvPr>
        </p:nvSpPr>
        <p:spPr>
          <a:xfrm>
            <a:off x="4906750" y="2828920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8" name="Rechthoek 387">
            <a:extLst>
              <a:ext uri="{FF2B5EF4-FFF2-40B4-BE49-F238E27FC236}">
                <a16:creationId xmlns:a16="http://schemas.microsoft.com/office/drawing/2014/main" id="{84A400EC-8C60-4F1B-81AE-95D9D07BFD27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BODY_1_1">
    <p:bg>
      <p:bgPr>
        <a:solidFill>
          <a:schemeClr val="accent6"/>
        </a:solidFill>
        <a:effectLst/>
      </p:bgPr>
    </p:bg>
    <p:spTree>
      <p:nvGrpSpPr>
        <p:cNvPr id="1" name="Shape 2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6C8F644-42F8-4E36-8E36-DBC90C8F0BA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281" name="Google Shape;2281;p1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82" name="Google Shape;2282;p14"/>
          <p:cNvSpPr txBox="1">
            <a:spLocks noGrp="1"/>
          </p:cNvSpPr>
          <p:nvPr>
            <p:ph type="title" idx="2"/>
          </p:nvPr>
        </p:nvSpPr>
        <p:spPr>
          <a:xfrm>
            <a:off x="1148450" y="3117600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283" name="Google Shape;2283;p14"/>
          <p:cNvSpPr txBox="1">
            <a:spLocks noGrp="1"/>
          </p:cNvSpPr>
          <p:nvPr>
            <p:ph type="subTitle" idx="1"/>
          </p:nvPr>
        </p:nvSpPr>
        <p:spPr>
          <a:xfrm>
            <a:off x="1148450" y="3529783"/>
            <a:ext cx="3088800" cy="11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284" name="Google Shape;2284;p14"/>
          <p:cNvSpPr txBox="1">
            <a:spLocks noGrp="1"/>
          </p:cNvSpPr>
          <p:nvPr>
            <p:ph type="title" idx="3"/>
          </p:nvPr>
        </p:nvSpPr>
        <p:spPr>
          <a:xfrm>
            <a:off x="4906750" y="3117600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285" name="Google Shape;2285;p14"/>
          <p:cNvSpPr txBox="1">
            <a:spLocks noGrp="1"/>
          </p:cNvSpPr>
          <p:nvPr>
            <p:ph type="subTitle" idx="4"/>
          </p:nvPr>
        </p:nvSpPr>
        <p:spPr>
          <a:xfrm>
            <a:off x="4906750" y="3529795"/>
            <a:ext cx="3088800" cy="11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5E313A0-39A3-41E0-B846-104D6C198CC1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_AND_BODY_1_1_1">
    <p:bg>
      <p:bgPr>
        <a:solidFill>
          <a:schemeClr val="accent6"/>
        </a:solidFill>
        <a:effectLst/>
      </p:bgPr>
    </p:bg>
    <p:spTree>
      <p:nvGrpSpPr>
        <p:cNvPr id="1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65DFD2A3-3496-46D8-BEBC-B42AA5B94E5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319" name="Google Shape;2319;p17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20" name="Google Shape;2320;p17"/>
          <p:cNvSpPr txBox="1">
            <a:spLocks noGrp="1"/>
          </p:cNvSpPr>
          <p:nvPr>
            <p:ph type="title" idx="2"/>
          </p:nvPr>
        </p:nvSpPr>
        <p:spPr>
          <a:xfrm>
            <a:off x="770594" y="3117600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21" name="Google Shape;2321;p17"/>
          <p:cNvSpPr txBox="1">
            <a:spLocks noGrp="1"/>
          </p:cNvSpPr>
          <p:nvPr>
            <p:ph type="subTitle" idx="1"/>
          </p:nvPr>
        </p:nvSpPr>
        <p:spPr>
          <a:xfrm>
            <a:off x="770594" y="3529786"/>
            <a:ext cx="2258700" cy="11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22" name="Google Shape;2322;p17"/>
          <p:cNvSpPr txBox="1">
            <a:spLocks noGrp="1"/>
          </p:cNvSpPr>
          <p:nvPr>
            <p:ph type="title" idx="3"/>
          </p:nvPr>
        </p:nvSpPr>
        <p:spPr>
          <a:xfrm>
            <a:off x="3442651" y="3117600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23" name="Google Shape;2323;p17"/>
          <p:cNvSpPr txBox="1">
            <a:spLocks noGrp="1"/>
          </p:cNvSpPr>
          <p:nvPr>
            <p:ph type="subTitle" idx="4"/>
          </p:nvPr>
        </p:nvSpPr>
        <p:spPr>
          <a:xfrm>
            <a:off x="3442651" y="3529797"/>
            <a:ext cx="2258700" cy="11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24" name="Google Shape;2324;p17"/>
          <p:cNvSpPr txBox="1">
            <a:spLocks noGrp="1"/>
          </p:cNvSpPr>
          <p:nvPr>
            <p:ph type="title" idx="5"/>
          </p:nvPr>
        </p:nvSpPr>
        <p:spPr>
          <a:xfrm>
            <a:off x="6114706" y="3117600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25" name="Google Shape;2325;p17"/>
          <p:cNvSpPr txBox="1">
            <a:spLocks noGrp="1"/>
          </p:cNvSpPr>
          <p:nvPr>
            <p:ph type="subTitle" idx="6"/>
          </p:nvPr>
        </p:nvSpPr>
        <p:spPr>
          <a:xfrm>
            <a:off x="6114706" y="3529797"/>
            <a:ext cx="2258700" cy="11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0303F035-4FF3-4D0E-822D-D7FC524B0EB6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SECTION_HEADER_1_2_1">
    <p:bg>
      <p:bgPr>
        <a:solidFill>
          <a:schemeClr val="accent6"/>
        </a:solidFill>
        <a:effectLst/>
      </p:bgPr>
    </p:bg>
    <p:spTree>
      <p:nvGrpSpPr>
        <p:cNvPr id="1" name="Shape 4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FB024DE7-8BCB-4F2A-ACC1-D6351F6B79E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096" name="Google Shape;4096;p23"/>
          <p:cNvSpPr txBox="1">
            <a:spLocks noGrp="1"/>
          </p:cNvSpPr>
          <p:nvPr>
            <p:ph type="title"/>
          </p:nvPr>
        </p:nvSpPr>
        <p:spPr>
          <a:xfrm>
            <a:off x="1334700" y="839125"/>
            <a:ext cx="6474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097" name="Google Shape;4097;p23"/>
          <p:cNvSpPr txBox="1">
            <a:spLocks noGrp="1"/>
          </p:cNvSpPr>
          <p:nvPr>
            <p:ph type="subTitle" idx="1"/>
          </p:nvPr>
        </p:nvSpPr>
        <p:spPr>
          <a:xfrm>
            <a:off x="2466750" y="1760850"/>
            <a:ext cx="4210500" cy="133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098" name="Google Shape;4098;p23"/>
          <p:cNvSpPr txBox="1"/>
          <p:nvPr/>
        </p:nvSpPr>
        <p:spPr>
          <a:xfrm>
            <a:off x="2568900" y="4090784"/>
            <a:ext cx="4006200" cy="900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  <a:t>CREDITS: </a:t>
            </a:r>
            <a:br>
              <a:rPr lang="en" sz="1000" dirty="0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</a:br>
            <a:r>
              <a:rPr lang="en" sz="1000" dirty="0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  <a:t>Presentation and contents by Hannes De W</a:t>
            </a:r>
            <a:r>
              <a:rPr lang="nl-BE" sz="1000" dirty="0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  <a:t>i</a:t>
            </a:r>
            <a:r>
              <a:rPr lang="en" sz="1000" dirty="0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  <a:t>spelaere</a:t>
            </a:r>
            <a:br>
              <a:rPr lang="en" sz="1000" dirty="0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</a:br>
            <a:endParaRPr lang="en" sz="1000" dirty="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  <a:t>Presentation template was created by Slidesgo, including icons by Flaticon, and infographics &amp; images by Freepik. </a:t>
            </a:r>
            <a:endParaRPr sz="1000" dirty="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CE8C2DB-61E8-4022-BC14-AD1F7698F88F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">
    <p:spTree>
      <p:nvGrpSpPr>
        <p:cNvPr id="1" name="Shape 4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0" name="Google Shape;4100;p24"/>
          <p:cNvGrpSpPr/>
          <p:nvPr/>
        </p:nvGrpSpPr>
        <p:grpSpPr>
          <a:xfrm>
            <a:off x="0" y="1474590"/>
            <a:ext cx="9144000" cy="3853085"/>
            <a:chOff x="0" y="1474590"/>
            <a:chExt cx="9144000" cy="3853085"/>
          </a:xfrm>
        </p:grpSpPr>
        <p:grpSp>
          <p:nvGrpSpPr>
            <p:cNvPr id="4101" name="Google Shape;4101;p24"/>
            <p:cNvGrpSpPr/>
            <p:nvPr/>
          </p:nvGrpSpPr>
          <p:grpSpPr>
            <a:xfrm>
              <a:off x="1147578" y="2986377"/>
              <a:ext cx="973077" cy="1033483"/>
              <a:chOff x="7230575" y="3501811"/>
              <a:chExt cx="1540410" cy="1636035"/>
            </a:xfrm>
          </p:grpSpPr>
          <p:grpSp>
            <p:nvGrpSpPr>
              <p:cNvPr id="4102" name="Google Shape;4102;p24"/>
              <p:cNvGrpSpPr/>
              <p:nvPr/>
            </p:nvGrpSpPr>
            <p:grpSpPr>
              <a:xfrm>
                <a:off x="7655512" y="4362305"/>
                <a:ext cx="775528" cy="775540"/>
                <a:chOff x="7655512" y="4362305"/>
                <a:chExt cx="775528" cy="775540"/>
              </a:xfrm>
            </p:grpSpPr>
            <p:sp>
              <p:nvSpPr>
                <p:cNvPr id="4103" name="Google Shape;4103;p24"/>
                <p:cNvSpPr/>
                <p:nvPr/>
              </p:nvSpPr>
              <p:spPr>
                <a:xfrm flipH="1">
                  <a:off x="7825485" y="5042204"/>
                  <a:ext cx="95633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2246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4" name="Google Shape;4104;p24"/>
                <p:cNvSpPr/>
                <p:nvPr/>
              </p:nvSpPr>
              <p:spPr>
                <a:xfrm flipH="1">
                  <a:off x="7921094" y="5042204"/>
                  <a:ext cx="7438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2246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9523" y="1224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5" name="Google Shape;4105;p24"/>
                <p:cNvSpPr/>
                <p:nvPr/>
              </p:nvSpPr>
              <p:spPr>
                <a:xfrm flipH="1">
                  <a:off x="7995449" y="5042204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6" name="Google Shape;4106;p24"/>
                <p:cNvSpPr/>
                <p:nvPr/>
              </p:nvSpPr>
              <p:spPr>
                <a:xfrm flipH="1">
                  <a:off x="8080438" y="5042204"/>
                  <a:ext cx="95649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2246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7" y="1224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7" name="Google Shape;4107;p24"/>
                <p:cNvSpPr/>
                <p:nvPr/>
              </p:nvSpPr>
              <p:spPr>
                <a:xfrm flipH="1">
                  <a:off x="7825485" y="4957212"/>
                  <a:ext cx="95633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8" name="Google Shape;4108;p24"/>
                <p:cNvSpPr/>
                <p:nvPr/>
              </p:nvSpPr>
              <p:spPr>
                <a:xfrm flipH="1">
                  <a:off x="7921094" y="4957212"/>
                  <a:ext cx="7438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9" name="Google Shape;4109;p24"/>
                <p:cNvSpPr/>
                <p:nvPr/>
              </p:nvSpPr>
              <p:spPr>
                <a:xfrm flipH="1">
                  <a:off x="7995449" y="495721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0" name="Google Shape;4110;p24"/>
                <p:cNvSpPr/>
                <p:nvPr/>
              </p:nvSpPr>
              <p:spPr>
                <a:xfrm flipH="1">
                  <a:off x="8080438" y="4957212"/>
                  <a:ext cx="95649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1" name="Google Shape;4111;p24"/>
                <p:cNvSpPr/>
                <p:nvPr/>
              </p:nvSpPr>
              <p:spPr>
                <a:xfrm flipH="1">
                  <a:off x="7825485" y="4872228"/>
                  <a:ext cx="95633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2" name="Google Shape;4112;p24"/>
                <p:cNvSpPr/>
                <p:nvPr/>
              </p:nvSpPr>
              <p:spPr>
                <a:xfrm flipH="1">
                  <a:off x="7921094" y="4872228"/>
                  <a:ext cx="7438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3" name="Google Shape;4113;p24"/>
                <p:cNvSpPr/>
                <p:nvPr/>
              </p:nvSpPr>
              <p:spPr>
                <a:xfrm flipH="1">
                  <a:off x="7995449" y="4872228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4" name="Google Shape;4114;p24"/>
                <p:cNvSpPr/>
                <p:nvPr/>
              </p:nvSpPr>
              <p:spPr>
                <a:xfrm flipH="1">
                  <a:off x="8080438" y="4872228"/>
                  <a:ext cx="95649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5" name="Google Shape;4115;p24"/>
                <p:cNvSpPr/>
                <p:nvPr/>
              </p:nvSpPr>
              <p:spPr>
                <a:xfrm flipH="1">
                  <a:off x="7825485" y="4787235"/>
                  <a:ext cx="95633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6" name="Google Shape;4116;p24"/>
                <p:cNvSpPr/>
                <p:nvPr/>
              </p:nvSpPr>
              <p:spPr>
                <a:xfrm flipH="1">
                  <a:off x="7921094" y="4787235"/>
                  <a:ext cx="7438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7" name="Google Shape;4117;p24"/>
                <p:cNvSpPr/>
                <p:nvPr/>
              </p:nvSpPr>
              <p:spPr>
                <a:xfrm flipH="1">
                  <a:off x="7995449" y="4787235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8" name="Google Shape;4118;p24"/>
                <p:cNvSpPr/>
                <p:nvPr/>
              </p:nvSpPr>
              <p:spPr>
                <a:xfrm flipH="1">
                  <a:off x="8080438" y="4787235"/>
                  <a:ext cx="95649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9" name="Google Shape;4119;p24"/>
                <p:cNvSpPr/>
                <p:nvPr/>
              </p:nvSpPr>
              <p:spPr>
                <a:xfrm flipH="1">
                  <a:off x="7825485" y="4702251"/>
                  <a:ext cx="95633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5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0" name="Google Shape;4120;p24"/>
                <p:cNvSpPr/>
                <p:nvPr/>
              </p:nvSpPr>
              <p:spPr>
                <a:xfrm flipH="1">
                  <a:off x="7921094" y="4702251"/>
                  <a:ext cx="7438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5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1" name="Google Shape;4121;p24"/>
                <p:cNvSpPr/>
                <p:nvPr/>
              </p:nvSpPr>
              <p:spPr>
                <a:xfrm flipH="1">
                  <a:off x="7995449" y="4702251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2" name="Google Shape;4122;p24"/>
                <p:cNvSpPr/>
                <p:nvPr/>
              </p:nvSpPr>
              <p:spPr>
                <a:xfrm flipH="1">
                  <a:off x="8080438" y="4702251"/>
                  <a:ext cx="95649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5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3" name="Google Shape;4123;p24"/>
                <p:cNvSpPr/>
                <p:nvPr/>
              </p:nvSpPr>
              <p:spPr>
                <a:xfrm flipH="1">
                  <a:off x="7655512" y="4617267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4" name="Google Shape;4124;p24"/>
                <p:cNvSpPr/>
                <p:nvPr/>
              </p:nvSpPr>
              <p:spPr>
                <a:xfrm flipH="1">
                  <a:off x="7740496" y="4617267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5" name="Google Shape;4125;p24"/>
                <p:cNvSpPr/>
                <p:nvPr/>
              </p:nvSpPr>
              <p:spPr>
                <a:xfrm flipH="1">
                  <a:off x="7825485" y="4617267"/>
                  <a:ext cx="95633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6" name="Google Shape;4126;p24"/>
                <p:cNvSpPr/>
                <p:nvPr/>
              </p:nvSpPr>
              <p:spPr>
                <a:xfrm flipH="1">
                  <a:off x="7921094" y="4617267"/>
                  <a:ext cx="7438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7" name="Google Shape;4127;p24"/>
                <p:cNvSpPr/>
                <p:nvPr/>
              </p:nvSpPr>
              <p:spPr>
                <a:xfrm flipH="1">
                  <a:off x="7995449" y="4617267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8" name="Google Shape;4128;p24"/>
                <p:cNvSpPr/>
                <p:nvPr/>
              </p:nvSpPr>
              <p:spPr>
                <a:xfrm flipH="1">
                  <a:off x="8080438" y="4617267"/>
                  <a:ext cx="95649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9" name="Google Shape;4129;p24"/>
                <p:cNvSpPr/>
                <p:nvPr/>
              </p:nvSpPr>
              <p:spPr>
                <a:xfrm flipH="1">
                  <a:off x="8176054" y="4617267"/>
                  <a:ext cx="7439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0" name="Google Shape;4130;p24"/>
                <p:cNvSpPr/>
                <p:nvPr/>
              </p:nvSpPr>
              <p:spPr>
                <a:xfrm flipH="1">
                  <a:off x="8250417" y="4617267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1" name="Google Shape;4131;p24"/>
                <p:cNvSpPr/>
                <p:nvPr/>
              </p:nvSpPr>
              <p:spPr>
                <a:xfrm flipH="1">
                  <a:off x="8335399" y="4617267"/>
                  <a:ext cx="95641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2" name="Google Shape;4132;p24"/>
                <p:cNvSpPr/>
                <p:nvPr/>
              </p:nvSpPr>
              <p:spPr>
                <a:xfrm flipH="1">
                  <a:off x="7655512" y="4532274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3" name="Google Shape;4133;p24"/>
                <p:cNvSpPr/>
                <p:nvPr/>
              </p:nvSpPr>
              <p:spPr>
                <a:xfrm flipH="1">
                  <a:off x="7995449" y="4532274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4" name="Google Shape;4134;p24"/>
                <p:cNvSpPr/>
                <p:nvPr/>
              </p:nvSpPr>
              <p:spPr>
                <a:xfrm flipH="1">
                  <a:off x="8335399" y="4532274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5" name="Google Shape;4135;p24"/>
                <p:cNvSpPr/>
                <p:nvPr/>
              </p:nvSpPr>
              <p:spPr>
                <a:xfrm flipH="1">
                  <a:off x="7655512" y="4447290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6" name="Google Shape;4136;p24"/>
                <p:cNvSpPr/>
                <p:nvPr/>
              </p:nvSpPr>
              <p:spPr>
                <a:xfrm flipH="1">
                  <a:off x="7995449" y="4447290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7" name="Google Shape;4137;p24"/>
                <p:cNvSpPr/>
                <p:nvPr/>
              </p:nvSpPr>
              <p:spPr>
                <a:xfrm flipH="1">
                  <a:off x="8335399" y="4447290"/>
                  <a:ext cx="95641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8" name="Google Shape;4138;p24"/>
                <p:cNvSpPr/>
                <p:nvPr/>
              </p:nvSpPr>
              <p:spPr>
                <a:xfrm flipH="1">
                  <a:off x="7655512" y="4362305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9" name="Google Shape;4139;p24"/>
                <p:cNvSpPr/>
                <p:nvPr/>
              </p:nvSpPr>
              <p:spPr>
                <a:xfrm flipH="1">
                  <a:off x="7995449" y="4362305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0" name="Google Shape;4140;p24"/>
                <p:cNvSpPr/>
                <p:nvPr/>
              </p:nvSpPr>
              <p:spPr>
                <a:xfrm flipH="1">
                  <a:off x="8335399" y="4362305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41" name="Google Shape;4141;p24"/>
              <p:cNvSpPr/>
              <p:nvPr/>
            </p:nvSpPr>
            <p:spPr>
              <a:xfrm flipH="1">
                <a:off x="7315559" y="3767391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2" name="Google Shape;4142;p24"/>
              <p:cNvSpPr/>
              <p:nvPr/>
            </p:nvSpPr>
            <p:spPr>
              <a:xfrm flipH="1">
                <a:off x="7655512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3" name="Google Shape;4143;p24"/>
              <p:cNvSpPr/>
              <p:nvPr/>
            </p:nvSpPr>
            <p:spPr>
              <a:xfrm flipH="1">
                <a:off x="8080438" y="3671779"/>
                <a:ext cx="95649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12247" y="12246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4" name="Google Shape;4144;p24"/>
              <p:cNvSpPr/>
              <p:nvPr/>
            </p:nvSpPr>
            <p:spPr>
              <a:xfrm flipH="1">
                <a:off x="8685973" y="3597414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5" name="Google Shape;4145;p24"/>
              <p:cNvSpPr/>
              <p:nvPr/>
            </p:nvSpPr>
            <p:spPr>
              <a:xfrm flipH="1">
                <a:off x="8685973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6" name="Google Shape;4146;p24"/>
              <p:cNvSpPr/>
              <p:nvPr/>
            </p:nvSpPr>
            <p:spPr>
              <a:xfrm flipH="1">
                <a:off x="8176054" y="3501811"/>
                <a:ext cx="7439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7" name="Google Shape;4147;p24"/>
              <p:cNvSpPr/>
              <p:nvPr/>
            </p:nvSpPr>
            <p:spPr>
              <a:xfrm flipH="1">
                <a:off x="8250417" y="3501811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48" name="Google Shape;4148;p24"/>
              <p:cNvGrpSpPr/>
              <p:nvPr/>
            </p:nvGrpSpPr>
            <p:grpSpPr>
              <a:xfrm>
                <a:off x="7230575" y="3501811"/>
                <a:ext cx="1540410" cy="860514"/>
                <a:chOff x="7230575" y="3501811"/>
                <a:chExt cx="1540410" cy="860514"/>
              </a:xfrm>
            </p:grpSpPr>
            <p:sp>
              <p:nvSpPr>
                <p:cNvPr id="4149" name="Google Shape;4149;p24"/>
                <p:cNvSpPr/>
                <p:nvPr/>
              </p:nvSpPr>
              <p:spPr>
                <a:xfrm flipH="1">
                  <a:off x="7315559" y="4277321"/>
                  <a:ext cx="8502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0" name="Google Shape;4150;p24"/>
                <p:cNvSpPr/>
                <p:nvPr/>
              </p:nvSpPr>
              <p:spPr>
                <a:xfrm flipH="1">
                  <a:off x="7400551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1" name="Google Shape;4151;p24"/>
                <p:cNvSpPr/>
                <p:nvPr/>
              </p:nvSpPr>
              <p:spPr>
                <a:xfrm flipH="1">
                  <a:off x="7485535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4" y="10884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2" name="Google Shape;4152;p24"/>
                <p:cNvSpPr/>
                <p:nvPr/>
              </p:nvSpPr>
              <p:spPr>
                <a:xfrm flipH="1">
                  <a:off x="7570520" y="4277321"/>
                  <a:ext cx="8502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3" name="Google Shape;4153;p24"/>
                <p:cNvSpPr/>
                <p:nvPr/>
              </p:nvSpPr>
              <p:spPr>
                <a:xfrm flipH="1">
                  <a:off x="7655512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4" name="Google Shape;4154;p24"/>
                <p:cNvSpPr/>
                <p:nvPr/>
              </p:nvSpPr>
              <p:spPr>
                <a:xfrm flipH="1">
                  <a:off x="7740496" y="4277321"/>
                  <a:ext cx="8502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5" name="Google Shape;4155;p24"/>
                <p:cNvSpPr/>
                <p:nvPr/>
              </p:nvSpPr>
              <p:spPr>
                <a:xfrm flipH="1">
                  <a:off x="7825485" y="4277321"/>
                  <a:ext cx="95633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2245" y="1088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6" name="Google Shape;4156;p24"/>
                <p:cNvSpPr/>
                <p:nvPr/>
              </p:nvSpPr>
              <p:spPr>
                <a:xfrm flipH="1">
                  <a:off x="7921094" y="4277321"/>
                  <a:ext cx="7438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9523" y="10884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7" name="Google Shape;4157;p24"/>
                <p:cNvSpPr/>
                <p:nvPr/>
              </p:nvSpPr>
              <p:spPr>
                <a:xfrm flipH="1">
                  <a:off x="7995449" y="4277321"/>
                  <a:ext cx="8502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8" name="Google Shape;4158;p24"/>
                <p:cNvSpPr/>
                <p:nvPr/>
              </p:nvSpPr>
              <p:spPr>
                <a:xfrm flipH="1">
                  <a:off x="8080438" y="4277321"/>
                  <a:ext cx="95649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2247" y="10884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9" name="Google Shape;4159;p24"/>
                <p:cNvSpPr/>
                <p:nvPr/>
              </p:nvSpPr>
              <p:spPr>
                <a:xfrm flipH="1">
                  <a:off x="8176054" y="4277321"/>
                  <a:ext cx="7439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9525" y="10884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0" name="Google Shape;4160;p24"/>
                <p:cNvSpPr/>
                <p:nvPr/>
              </p:nvSpPr>
              <p:spPr>
                <a:xfrm flipH="1">
                  <a:off x="8250417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1" name="Google Shape;4161;p24"/>
                <p:cNvSpPr/>
                <p:nvPr/>
              </p:nvSpPr>
              <p:spPr>
                <a:xfrm flipH="1">
                  <a:off x="8335399" y="4277321"/>
                  <a:ext cx="95641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2245" y="1088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2" name="Google Shape;4162;p24"/>
                <p:cNvSpPr/>
                <p:nvPr/>
              </p:nvSpPr>
              <p:spPr>
                <a:xfrm flipH="1">
                  <a:off x="8431015" y="4277321"/>
                  <a:ext cx="7439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9525" y="10884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3" name="Google Shape;4163;p24"/>
                <p:cNvSpPr/>
                <p:nvPr/>
              </p:nvSpPr>
              <p:spPr>
                <a:xfrm flipH="1">
                  <a:off x="8505377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4" name="Google Shape;4164;p24"/>
                <p:cNvSpPr/>
                <p:nvPr/>
              </p:nvSpPr>
              <p:spPr>
                <a:xfrm flipH="1">
                  <a:off x="8590359" y="4277321"/>
                  <a:ext cx="95641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2245" y="1088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5" name="Google Shape;4165;p24"/>
                <p:cNvSpPr/>
                <p:nvPr/>
              </p:nvSpPr>
              <p:spPr>
                <a:xfrm flipH="1">
                  <a:off x="7315559" y="4181710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6" name="Google Shape;4166;p24"/>
                <p:cNvSpPr/>
                <p:nvPr/>
              </p:nvSpPr>
              <p:spPr>
                <a:xfrm flipH="1">
                  <a:off x="7400551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7" name="Google Shape;4167;p24"/>
                <p:cNvSpPr/>
                <p:nvPr/>
              </p:nvSpPr>
              <p:spPr>
                <a:xfrm flipH="1">
                  <a:off x="7485535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4" y="1224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8" name="Google Shape;4168;p24"/>
                <p:cNvSpPr/>
                <p:nvPr/>
              </p:nvSpPr>
              <p:spPr>
                <a:xfrm flipH="1">
                  <a:off x="7570520" y="4181710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9" name="Google Shape;4169;p24"/>
                <p:cNvSpPr/>
                <p:nvPr/>
              </p:nvSpPr>
              <p:spPr>
                <a:xfrm flipH="1">
                  <a:off x="7655512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0" name="Google Shape;4170;p24"/>
                <p:cNvSpPr/>
                <p:nvPr/>
              </p:nvSpPr>
              <p:spPr>
                <a:xfrm flipH="1">
                  <a:off x="7740496" y="4181710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1" name="Google Shape;4171;p24"/>
                <p:cNvSpPr/>
                <p:nvPr/>
              </p:nvSpPr>
              <p:spPr>
                <a:xfrm flipH="1">
                  <a:off x="7825485" y="4181710"/>
                  <a:ext cx="95633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2" name="Google Shape;4172;p24"/>
                <p:cNvSpPr/>
                <p:nvPr/>
              </p:nvSpPr>
              <p:spPr>
                <a:xfrm flipH="1">
                  <a:off x="7921094" y="4181710"/>
                  <a:ext cx="7438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9523" y="1224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3" name="Google Shape;4173;p24"/>
                <p:cNvSpPr/>
                <p:nvPr/>
              </p:nvSpPr>
              <p:spPr>
                <a:xfrm flipH="1">
                  <a:off x="7995449" y="4181710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4" name="Google Shape;4174;p24"/>
                <p:cNvSpPr/>
                <p:nvPr/>
              </p:nvSpPr>
              <p:spPr>
                <a:xfrm flipH="1">
                  <a:off x="8080438" y="4181710"/>
                  <a:ext cx="95649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2247" y="1224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5" name="Google Shape;4175;p24"/>
                <p:cNvSpPr/>
                <p:nvPr/>
              </p:nvSpPr>
              <p:spPr>
                <a:xfrm flipH="1">
                  <a:off x="8176054" y="4181710"/>
                  <a:ext cx="7439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6" name="Google Shape;4176;p24"/>
                <p:cNvSpPr/>
                <p:nvPr/>
              </p:nvSpPr>
              <p:spPr>
                <a:xfrm flipH="1">
                  <a:off x="8250417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7" name="Google Shape;4177;p24"/>
                <p:cNvSpPr/>
                <p:nvPr/>
              </p:nvSpPr>
              <p:spPr>
                <a:xfrm flipH="1">
                  <a:off x="8335399" y="4181710"/>
                  <a:ext cx="95641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2245" y="1224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8" name="Google Shape;4178;p24"/>
                <p:cNvSpPr/>
                <p:nvPr/>
              </p:nvSpPr>
              <p:spPr>
                <a:xfrm flipH="1">
                  <a:off x="8431015" y="4181710"/>
                  <a:ext cx="7439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9" name="Google Shape;4179;p24"/>
                <p:cNvSpPr/>
                <p:nvPr/>
              </p:nvSpPr>
              <p:spPr>
                <a:xfrm flipH="1">
                  <a:off x="8505377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0" name="Google Shape;4180;p24"/>
                <p:cNvSpPr/>
                <p:nvPr/>
              </p:nvSpPr>
              <p:spPr>
                <a:xfrm flipH="1">
                  <a:off x="8590359" y="4181710"/>
                  <a:ext cx="95641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1" name="Google Shape;4181;p24"/>
                <p:cNvSpPr/>
                <p:nvPr/>
              </p:nvSpPr>
              <p:spPr>
                <a:xfrm flipH="1">
                  <a:off x="7315559" y="4107344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2" name="Google Shape;4182;p24"/>
                <p:cNvSpPr/>
                <p:nvPr/>
              </p:nvSpPr>
              <p:spPr>
                <a:xfrm flipH="1">
                  <a:off x="7400551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3" name="Google Shape;4183;p24"/>
                <p:cNvSpPr/>
                <p:nvPr/>
              </p:nvSpPr>
              <p:spPr>
                <a:xfrm flipH="1">
                  <a:off x="7485535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4" y="952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4" name="Google Shape;4184;p24"/>
                <p:cNvSpPr/>
                <p:nvPr/>
              </p:nvSpPr>
              <p:spPr>
                <a:xfrm flipH="1">
                  <a:off x="7570520" y="4107344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5" name="Google Shape;4185;p24"/>
                <p:cNvSpPr/>
                <p:nvPr/>
              </p:nvSpPr>
              <p:spPr>
                <a:xfrm flipH="1">
                  <a:off x="7655512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6" name="Google Shape;4186;p24"/>
                <p:cNvSpPr/>
                <p:nvPr/>
              </p:nvSpPr>
              <p:spPr>
                <a:xfrm flipH="1">
                  <a:off x="7740496" y="4107344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7" name="Google Shape;4187;p24"/>
                <p:cNvSpPr/>
                <p:nvPr/>
              </p:nvSpPr>
              <p:spPr>
                <a:xfrm flipH="1">
                  <a:off x="7825485" y="4107344"/>
                  <a:ext cx="95633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2245" y="952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8" name="Google Shape;4188;p24"/>
                <p:cNvSpPr/>
                <p:nvPr/>
              </p:nvSpPr>
              <p:spPr>
                <a:xfrm flipH="1">
                  <a:off x="7921094" y="4107344"/>
                  <a:ext cx="7438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9523" y="952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9" name="Google Shape;4189;p24"/>
                <p:cNvSpPr/>
                <p:nvPr/>
              </p:nvSpPr>
              <p:spPr>
                <a:xfrm flipH="1">
                  <a:off x="7995449" y="4107344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0" name="Google Shape;4190;p24"/>
                <p:cNvSpPr/>
                <p:nvPr/>
              </p:nvSpPr>
              <p:spPr>
                <a:xfrm flipH="1">
                  <a:off x="8080438" y="4107344"/>
                  <a:ext cx="95649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2247" y="952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1" name="Google Shape;4191;p24"/>
                <p:cNvSpPr/>
                <p:nvPr/>
              </p:nvSpPr>
              <p:spPr>
                <a:xfrm flipH="1">
                  <a:off x="8176054" y="4107344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9525" y="952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2" name="Google Shape;4192;p24"/>
                <p:cNvSpPr/>
                <p:nvPr/>
              </p:nvSpPr>
              <p:spPr>
                <a:xfrm flipH="1">
                  <a:off x="8250417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3" name="Google Shape;4193;p24"/>
                <p:cNvSpPr/>
                <p:nvPr/>
              </p:nvSpPr>
              <p:spPr>
                <a:xfrm flipH="1">
                  <a:off x="8335399" y="4107344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2245" y="952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4" name="Google Shape;4194;p24"/>
                <p:cNvSpPr/>
                <p:nvPr/>
              </p:nvSpPr>
              <p:spPr>
                <a:xfrm flipH="1">
                  <a:off x="8431015" y="4107344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9525" y="952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5" name="Google Shape;4195;p24"/>
                <p:cNvSpPr/>
                <p:nvPr/>
              </p:nvSpPr>
              <p:spPr>
                <a:xfrm flipH="1">
                  <a:off x="8505377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6" name="Google Shape;4196;p24"/>
                <p:cNvSpPr/>
                <p:nvPr/>
              </p:nvSpPr>
              <p:spPr>
                <a:xfrm flipH="1">
                  <a:off x="8590359" y="4107344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2245" y="952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7" name="Google Shape;4197;p24"/>
                <p:cNvSpPr/>
                <p:nvPr/>
              </p:nvSpPr>
              <p:spPr>
                <a:xfrm flipH="1">
                  <a:off x="7315559" y="402235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8" name="Google Shape;4198;p24"/>
                <p:cNvSpPr/>
                <p:nvPr/>
              </p:nvSpPr>
              <p:spPr>
                <a:xfrm flipH="1">
                  <a:off x="7400551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9" name="Google Shape;4199;p24"/>
                <p:cNvSpPr/>
                <p:nvPr/>
              </p:nvSpPr>
              <p:spPr>
                <a:xfrm flipH="1">
                  <a:off x="7485535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0" name="Google Shape;4200;p24"/>
                <p:cNvSpPr/>
                <p:nvPr/>
              </p:nvSpPr>
              <p:spPr>
                <a:xfrm flipH="1">
                  <a:off x="7570520" y="402235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1" name="Google Shape;4201;p24"/>
                <p:cNvSpPr/>
                <p:nvPr/>
              </p:nvSpPr>
              <p:spPr>
                <a:xfrm flipH="1">
                  <a:off x="7655512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2" name="Google Shape;4202;p24"/>
                <p:cNvSpPr/>
                <p:nvPr/>
              </p:nvSpPr>
              <p:spPr>
                <a:xfrm flipH="1">
                  <a:off x="7740496" y="402235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3" name="Google Shape;4203;p24"/>
                <p:cNvSpPr/>
                <p:nvPr/>
              </p:nvSpPr>
              <p:spPr>
                <a:xfrm flipH="1">
                  <a:off x="7825485" y="4022352"/>
                  <a:ext cx="95633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4" name="Google Shape;4204;p24"/>
                <p:cNvSpPr/>
                <p:nvPr/>
              </p:nvSpPr>
              <p:spPr>
                <a:xfrm flipH="1">
                  <a:off x="7921094" y="4022352"/>
                  <a:ext cx="7438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5" name="Google Shape;4205;p24"/>
                <p:cNvSpPr/>
                <p:nvPr/>
              </p:nvSpPr>
              <p:spPr>
                <a:xfrm flipH="1">
                  <a:off x="7995449" y="402235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6" name="Google Shape;4206;p24"/>
                <p:cNvSpPr/>
                <p:nvPr/>
              </p:nvSpPr>
              <p:spPr>
                <a:xfrm flipH="1">
                  <a:off x="8080438" y="4022352"/>
                  <a:ext cx="95649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7" name="Google Shape;4207;p24"/>
                <p:cNvSpPr/>
                <p:nvPr/>
              </p:nvSpPr>
              <p:spPr>
                <a:xfrm flipH="1">
                  <a:off x="8176054" y="4022352"/>
                  <a:ext cx="7439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8" name="Google Shape;4208;p24"/>
                <p:cNvSpPr/>
                <p:nvPr/>
              </p:nvSpPr>
              <p:spPr>
                <a:xfrm flipH="1">
                  <a:off x="8250417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9" name="Google Shape;4209;p24"/>
                <p:cNvSpPr/>
                <p:nvPr/>
              </p:nvSpPr>
              <p:spPr>
                <a:xfrm flipH="1">
                  <a:off x="8335399" y="4022352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0" name="Google Shape;4210;p24"/>
                <p:cNvSpPr/>
                <p:nvPr/>
              </p:nvSpPr>
              <p:spPr>
                <a:xfrm flipH="1">
                  <a:off x="8431015" y="4022352"/>
                  <a:ext cx="7439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1" name="Google Shape;4211;p24"/>
                <p:cNvSpPr/>
                <p:nvPr/>
              </p:nvSpPr>
              <p:spPr>
                <a:xfrm flipH="1">
                  <a:off x="8505377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2" name="Google Shape;4212;p24"/>
                <p:cNvSpPr/>
                <p:nvPr/>
              </p:nvSpPr>
              <p:spPr>
                <a:xfrm flipH="1">
                  <a:off x="8590359" y="4022352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3" name="Google Shape;4213;p24"/>
                <p:cNvSpPr/>
                <p:nvPr/>
              </p:nvSpPr>
              <p:spPr>
                <a:xfrm flipH="1">
                  <a:off x="7315559" y="3926748"/>
                  <a:ext cx="8502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4" name="Google Shape;4214;p24"/>
                <p:cNvSpPr/>
                <p:nvPr/>
              </p:nvSpPr>
              <p:spPr>
                <a:xfrm flipH="1">
                  <a:off x="7400551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5" name="Google Shape;4215;p24"/>
                <p:cNvSpPr/>
                <p:nvPr/>
              </p:nvSpPr>
              <p:spPr>
                <a:xfrm flipH="1">
                  <a:off x="7485535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4" y="1224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6" name="Google Shape;4216;p24"/>
                <p:cNvSpPr/>
                <p:nvPr/>
              </p:nvSpPr>
              <p:spPr>
                <a:xfrm flipH="1">
                  <a:off x="7570520" y="3926748"/>
                  <a:ext cx="8502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7" name="Google Shape;4217;p24"/>
                <p:cNvSpPr/>
                <p:nvPr/>
              </p:nvSpPr>
              <p:spPr>
                <a:xfrm flipH="1">
                  <a:off x="7655512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8" name="Google Shape;4218;p24"/>
                <p:cNvSpPr/>
                <p:nvPr/>
              </p:nvSpPr>
              <p:spPr>
                <a:xfrm flipH="1">
                  <a:off x="7740496" y="3926748"/>
                  <a:ext cx="8502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9" name="Google Shape;4219;p24"/>
                <p:cNvSpPr/>
                <p:nvPr/>
              </p:nvSpPr>
              <p:spPr>
                <a:xfrm flipH="1">
                  <a:off x="7825485" y="3926748"/>
                  <a:ext cx="95633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0" name="Google Shape;4220;p24"/>
                <p:cNvSpPr/>
                <p:nvPr/>
              </p:nvSpPr>
              <p:spPr>
                <a:xfrm flipH="1">
                  <a:off x="7921094" y="3926748"/>
                  <a:ext cx="7438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9523" y="1224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1" name="Google Shape;4221;p24"/>
                <p:cNvSpPr/>
                <p:nvPr/>
              </p:nvSpPr>
              <p:spPr>
                <a:xfrm flipH="1">
                  <a:off x="7995449" y="3926748"/>
                  <a:ext cx="8502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2" name="Google Shape;4222;p24"/>
                <p:cNvSpPr/>
                <p:nvPr/>
              </p:nvSpPr>
              <p:spPr>
                <a:xfrm flipH="1">
                  <a:off x="8080438" y="3926748"/>
                  <a:ext cx="95649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7" y="1224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3" name="Google Shape;4223;p24"/>
                <p:cNvSpPr/>
                <p:nvPr/>
              </p:nvSpPr>
              <p:spPr>
                <a:xfrm flipH="1">
                  <a:off x="8176054" y="3926748"/>
                  <a:ext cx="7439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4" name="Google Shape;4224;p24"/>
                <p:cNvSpPr/>
                <p:nvPr/>
              </p:nvSpPr>
              <p:spPr>
                <a:xfrm flipH="1">
                  <a:off x="8250417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5" name="Google Shape;4225;p24"/>
                <p:cNvSpPr/>
                <p:nvPr/>
              </p:nvSpPr>
              <p:spPr>
                <a:xfrm flipH="1">
                  <a:off x="8335399" y="3926748"/>
                  <a:ext cx="95641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6" name="Google Shape;4226;p24"/>
                <p:cNvSpPr/>
                <p:nvPr/>
              </p:nvSpPr>
              <p:spPr>
                <a:xfrm flipH="1">
                  <a:off x="8431015" y="3926748"/>
                  <a:ext cx="7439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7" name="Google Shape;4227;p24"/>
                <p:cNvSpPr/>
                <p:nvPr/>
              </p:nvSpPr>
              <p:spPr>
                <a:xfrm flipH="1">
                  <a:off x="8505377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8" name="Google Shape;4228;p24"/>
                <p:cNvSpPr/>
                <p:nvPr/>
              </p:nvSpPr>
              <p:spPr>
                <a:xfrm flipH="1">
                  <a:off x="8590359" y="3926748"/>
                  <a:ext cx="95641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9" name="Google Shape;4229;p24"/>
                <p:cNvSpPr/>
                <p:nvPr/>
              </p:nvSpPr>
              <p:spPr>
                <a:xfrm flipH="1">
                  <a:off x="7315559" y="3852383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0" name="Google Shape;4230;p24"/>
                <p:cNvSpPr/>
                <p:nvPr/>
              </p:nvSpPr>
              <p:spPr>
                <a:xfrm flipH="1">
                  <a:off x="7400551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1" name="Google Shape;4231;p24"/>
                <p:cNvSpPr/>
                <p:nvPr/>
              </p:nvSpPr>
              <p:spPr>
                <a:xfrm flipH="1">
                  <a:off x="7485535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4" y="9524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2" name="Google Shape;4232;p24"/>
                <p:cNvSpPr/>
                <p:nvPr/>
              </p:nvSpPr>
              <p:spPr>
                <a:xfrm flipH="1">
                  <a:off x="7570520" y="3852383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3" name="Google Shape;4233;p24"/>
                <p:cNvSpPr/>
                <p:nvPr/>
              </p:nvSpPr>
              <p:spPr>
                <a:xfrm flipH="1">
                  <a:off x="7655512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4" name="Google Shape;4234;p24"/>
                <p:cNvSpPr/>
                <p:nvPr/>
              </p:nvSpPr>
              <p:spPr>
                <a:xfrm flipH="1">
                  <a:off x="7740496" y="3852383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5" name="Google Shape;4235;p24"/>
                <p:cNvSpPr/>
                <p:nvPr/>
              </p:nvSpPr>
              <p:spPr>
                <a:xfrm flipH="1">
                  <a:off x="7825485" y="3852383"/>
                  <a:ext cx="95633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2245" y="952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6" name="Google Shape;4236;p24"/>
                <p:cNvSpPr/>
                <p:nvPr/>
              </p:nvSpPr>
              <p:spPr>
                <a:xfrm flipH="1">
                  <a:off x="7921094" y="3852383"/>
                  <a:ext cx="7438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9523" y="9524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7" name="Google Shape;4237;p24"/>
                <p:cNvSpPr/>
                <p:nvPr/>
              </p:nvSpPr>
              <p:spPr>
                <a:xfrm flipH="1">
                  <a:off x="7995449" y="3852383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8" name="Google Shape;4238;p24"/>
                <p:cNvSpPr/>
                <p:nvPr/>
              </p:nvSpPr>
              <p:spPr>
                <a:xfrm flipH="1">
                  <a:off x="8080438" y="3852383"/>
                  <a:ext cx="95649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2247" y="9524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9" name="Google Shape;4239;p24"/>
                <p:cNvSpPr/>
                <p:nvPr/>
              </p:nvSpPr>
              <p:spPr>
                <a:xfrm flipH="1">
                  <a:off x="8176054" y="3852383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9525" y="9524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0" name="Google Shape;4240;p24"/>
                <p:cNvSpPr/>
                <p:nvPr/>
              </p:nvSpPr>
              <p:spPr>
                <a:xfrm flipH="1">
                  <a:off x="8250417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1" name="Google Shape;4241;p24"/>
                <p:cNvSpPr/>
                <p:nvPr/>
              </p:nvSpPr>
              <p:spPr>
                <a:xfrm flipH="1">
                  <a:off x="8335399" y="3852383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2245" y="952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2" name="Google Shape;4242;p24"/>
                <p:cNvSpPr/>
                <p:nvPr/>
              </p:nvSpPr>
              <p:spPr>
                <a:xfrm flipH="1">
                  <a:off x="8431015" y="3852383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9525" y="9524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3" name="Google Shape;4243;p24"/>
                <p:cNvSpPr/>
                <p:nvPr/>
              </p:nvSpPr>
              <p:spPr>
                <a:xfrm flipH="1">
                  <a:off x="8505377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4" name="Google Shape;4244;p24"/>
                <p:cNvSpPr/>
                <p:nvPr/>
              </p:nvSpPr>
              <p:spPr>
                <a:xfrm flipH="1">
                  <a:off x="8590359" y="3852383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2245" y="952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5" name="Google Shape;4245;p24"/>
                <p:cNvSpPr/>
                <p:nvPr/>
              </p:nvSpPr>
              <p:spPr>
                <a:xfrm flipH="1">
                  <a:off x="7230575" y="4192329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6" name="Google Shape;4246;p24"/>
                <p:cNvSpPr/>
                <p:nvPr/>
              </p:nvSpPr>
              <p:spPr>
                <a:xfrm flipH="1">
                  <a:off x="7230575" y="411796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1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7" name="Google Shape;4247;p24"/>
                <p:cNvSpPr/>
                <p:nvPr/>
              </p:nvSpPr>
              <p:spPr>
                <a:xfrm flipH="1">
                  <a:off x="7230575" y="4022352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6"/>
                      </a:lnTo>
                      <a:lnTo>
                        <a:pt x="10885" y="12246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8" name="Google Shape;4248;p24"/>
                <p:cNvSpPr/>
                <p:nvPr/>
              </p:nvSpPr>
              <p:spPr>
                <a:xfrm flipH="1">
                  <a:off x="7230575" y="3937368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9" name="Google Shape;4249;p24"/>
                <p:cNvSpPr/>
                <p:nvPr/>
              </p:nvSpPr>
              <p:spPr>
                <a:xfrm flipH="1">
                  <a:off x="7230575" y="3863002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0" name="Google Shape;4250;p24"/>
                <p:cNvSpPr/>
                <p:nvPr/>
              </p:nvSpPr>
              <p:spPr>
                <a:xfrm flipH="1">
                  <a:off x="7400551" y="3767391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1" name="Google Shape;4251;p24"/>
                <p:cNvSpPr/>
                <p:nvPr/>
              </p:nvSpPr>
              <p:spPr>
                <a:xfrm flipH="1">
                  <a:off x="7485535" y="3767391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2" name="Google Shape;4252;p24"/>
                <p:cNvSpPr/>
                <p:nvPr/>
              </p:nvSpPr>
              <p:spPr>
                <a:xfrm flipH="1">
                  <a:off x="7570520" y="3767391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3" name="Google Shape;4253;p24"/>
                <p:cNvSpPr/>
                <p:nvPr/>
              </p:nvSpPr>
              <p:spPr>
                <a:xfrm flipH="1">
                  <a:off x="7740496" y="3767391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4" name="Google Shape;4254;p24"/>
                <p:cNvSpPr/>
                <p:nvPr/>
              </p:nvSpPr>
              <p:spPr>
                <a:xfrm flipH="1">
                  <a:off x="7825485" y="3767391"/>
                  <a:ext cx="95633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5" name="Google Shape;4255;p24"/>
                <p:cNvSpPr/>
                <p:nvPr/>
              </p:nvSpPr>
              <p:spPr>
                <a:xfrm flipH="1">
                  <a:off x="7921094" y="3767391"/>
                  <a:ext cx="7438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6" name="Google Shape;4256;p24"/>
                <p:cNvSpPr/>
                <p:nvPr/>
              </p:nvSpPr>
              <p:spPr>
                <a:xfrm flipH="1">
                  <a:off x="7995449" y="3767391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7" name="Google Shape;4257;p24"/>
                <p:cNvSpPr/>
                <p:nvPr/>
              </p:nvSpPr>
              <p:spPr>
                <a:xfrm flipH="1">
                  <a:off x="8080438" y="3767391"/>
                  <a:ext cx="95649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8" name="Google Shape;4258;p24"/>
                <p:cNvSpPr/>
                <p:nvPr/>
              </p:nvSpPr>
              <p:spPr>
                <a:xfrm flipH="1">
                  <a:off x="8176054" y="3767391"/>
                  <a:ext cx="7439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9" name="Google Shape;4259;p24"/>
                <p:cNvSpPr/>
                <p:nvPr/>
              </p:nvSpPr>
              <p:spPr>
                <a:xfrm flipH="1">
                  <a:off x="8250417" y="3767391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0" name="Google Shape;4260;p24"/>
                <p:cNvSpPr/>
                <p:nvPr/>
              </p:nvSpPr>
              <p:spPr>
                <a:xfrm flipH="1">
                  <a:off x="8335399" y="3767391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1" name="Google Shape;4261;p24"/>
                <p:cNvSpPr/>
                <p:nvPr/>
              </p:nvSpPr>
              <p:spPr>
                <a:xfrm flipH="1">
                  <a:off x="8431015" y="3767391"/>
                  <a:ext cx="7439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2" name="Google Shape;4262;p24"/>
                <p:cNvSpPr/>
                <p:nvPr/>
              </p:nvSpPr>
              <p:spPr>
                <a:xfrm flipH="1">
                  <a:off x="8505377" y="3767391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3" name="Google Shape;4263;p24"/>
                <p:cNvSpPr/>
                <p:nvPr/>
              </p:nvSpPr>
              <p:spPr>
                <a:xfrm flipH="1">
                  <a:off x="8590359" y="3767391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4" name="Google Shape;4264;p24"/>
                <p:cNvSpPr/>
                <p:nvPr/>
              </p:nvSpPr>
              <p:spPr>
                <a:xfrm flipH="1">
                  <a:off x="8176054" y="3671779"/>
                  <a:ext cx="7439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6" extrusionOk="0">
                      <a:moveTo>
                        <a:pt x="1" y="1"/>
                      </a:moveTo>
                      <a:lnTo>
                        <a:pt x="1" y="12246"/>
                      </a:lnTo>
                      <a:lnTo>
                        <a:pt x="9525" y="12246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5" name="Google Shape;4265;p24"/>
                <p:cNvSpPr/>
                <p:nvPr/>
              </p:nvSpPr>
              <p:spPr>
                <a:xfrm flipH="1">
                  <a:off x="8250417" y="3671779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6"/>
                      </a:lnTo>
                      <a:lnTo>
                        <a:pt x="10885" y="12246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6" name="Google Shape;4266;p24"/>
                <p:cNvSpPr/>
                <p:nvPr/>
              </p:nvSpPr>
              <p:spPr>
                <a:xfrm flipH="1">
                  <a:off x="8335399" y="3671779"/>
                  <a:ext cx="95641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6" extrusionOk="0">
                      <a:moveTo>
                        <a:pt x="1" y="1"/>
                      </a:moveTo>
                      <a:lnTo>
                        <a:pt x="1" y="12246"/>
                      </a:lnTo>
                      <a:lnTo>
                        <a:pt x="12245" y="12246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7" name="Google Shape;4267;p24"/>
                <p:cNvSpPr/>
                <p:nvPr/>
              </p:nvSpPr>
              <p:spPr>
                <a:xfrm flipH="1">
                  <a:off x="8431015" y="3671779"/>
                  <a:ext cx="7439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6" extrusionOk="0">
                      <a:moveTo>
                        <a:pt x="1" y="1"/>
                      </a:moveTo>
                      <a:lnTo>
                        <a:pt x="1" y="12246"/>
                      </a:lnTo>
                      <a:lnTo>
                        <a:pt x="9525" y="12246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8" name="Google Shape;4268;p24"/>
                <p:cNvSpPr/>
                <p:nvPr/>
              </p:nvSpPr>
              <p:spPr>
                <a:xfrm flipH="1">
                  <a:off x="8505377" y="3671779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6"/>
                      </a:lnTo>
                      <a:lnTo>
                        <a:pt x="10885" y="12246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9" name="Google Shape;4269;p24"/>
                <p:cNvSpPr/>
                <p:nvPr/>
              </p:nvSpPr>
              <p:spPr>
                <a:xfrm flipH="1">
                  <a:off x="8590359" y="3671779"/>
                  <a:ext cx="95641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6" extrusionOk="0">
                      <a:moveTo>
                        <a:pt x="0" y="1"/>
                      </a:moveTo>
                      <a:lnTo>
                        <a:pt x="0" y="12246"/>
                      </a:lnTo>
                      <a:lnTo>
                        <a:pt x="12245" y="12246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0" name="Google Shape;4270;p24"/>
                <p:cNvSpPr/>
                <p:nvPr/>
              </p:nvSpPr>
              <p:spPr>
                <a:xfrm flipH="1">
                  <a:off x="8080438" y="3597414"/>
                  <a:ext cx="95649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9525" extrusionOk="0">
                      <a:moveTo>
                        <a:pt x="1" y="1"/>
                      </a:moveTo>
                      <a:lnTo>
                        <a:pt x="1" y="9525"/>
                      </a:lnTo>
                      <a:lnTo>
                        <a:pt x="12247" y="952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1" name="Google Shape;4271;p24"/>
                <p:cNvSpPr/>
                <p:nvPr/>
              </p:nvSpPr>
              <p:spPr>
                <a:xfrm flipH="1">
                  <a:off x="8176054" y="3597414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1"/>
                      </a:moveTo>
                      <a:lnTo>
                        <a:pt x="1" y="9525"/>
                      </a:lnTo>
                      <a:lnTo>
                        <a:pt x="9525" y="952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2" name="Google Shape;4272;p24"/>
                <p:cNvSpPr/>
                <p:nvPr/>
              </p:nvSpPr>
              <p:spPr>
                <a:xfrm flipH="1">
                  <a:off x="8250417" y="359741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1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3" name="Google Shape;4273;p24"/>
                <p:cNvSpPr/>
                <p:nvPr/>
              </p:nvSpPr>
              <p:spPr>
                <a:xfrm flipH="1">
                  <a:off x="8335399" y="3597414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1" y="1"/>
                      </a:moveTo>
                      <a:lnTo>
                        <a:pt x="1" y="9525"/>
                      </a:lnTo>
                      <a:lnTo>
                        <a:pt x="12245" y="952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4" name="Google Shape;4274;p24"/>
                <p:cNvSpPr/>
                <p:nvPr/>
              </p:nvSpPr>
              <p:spPr>
                <a:xfrm flipH="1">
                  <a:off x="8431015" y="3597414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1"/>
                      </a:moveTo>
                      <a:lnTo>
                        <a:pt x="1" y="9525"/>
                      </a:lnTo>
                      <a:lnTo>
                        <a:pt x="9525" y="952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5" name="Google Shape;4275;p24"/>
                <p:cNvSpPr/>
                <p:nvPr/>
              </p:nvSpPr>
              <p:spPr>
                <a:xfrm flipH="1">
                  <a:off x="8505377" y="359741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1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6" name="Google Shape;4276;p24"/>
                <p:cNvSpPr/>
                <p:nvPr/>
              </p:nvSpPr>
              <p:spPr>
                <a:xfrm flipH="1">
                  <a:off x="8590359" y="3597414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0" y="1"/>
                      </a:moveTo>
                      <a:lnTo>
                        <a:pt x="0" y="9525"/>
                      </a:lnTo>
                      <a:lnTo>
                        <a:pt x="12245" y="952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7" name="Google Shape;4277;p24"/>
                <p:cNvSpPr/>
                <p:nvPr/>
              </p:nvSpPr>
              <p:spPr>
                <a:xfrm flipH="1">
                  <a:off x="8685973" y="3693026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4" y="952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8" name="Google Shape;4278;p24"/>
                <p:cNvSpPr/>
                <p:nvPr/>
              </p:nvSpPr>
              <p:spPr>
                <a:xfrm flipH="1">
                  <a:off x="8685973" y="3852383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9" name="Google Shape;4279;p24"/>
                <p:cNvSpPr/>
                <p:nvPr/>
              </p:nvSpPr>
              <p:spPr>
                <a:xfrm flipH="1">
                  <a:off x="8685973" y="3937368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0" name="Google Shape;4280;p24"/>
                <p:cNvSpPr/>
                <p:nvPr/>
              </p:nvSpPr>
              <p:spPr>
                <a:xfrm flipH="1">
                  <a:off x="8685973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1" name="Google Shape;4281;p24"/>
                <p:cNvSpPr/>
                <p:nvPr/>
              </p:nvSpPr>
              <p:spPr>
                <a:xfrm flipH="1">
                  <a:off x="8685973" y="4107344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2" name="Google Shape;4282;p24"/>
                <p:cNvSpPr/>
                <p:nvPr/>
              </p:nvSpPr>
              <p:spPr>
                <a:xfrm flipH="1">
                  <a:off x="8685973" y="4192329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3" name="Google Shape;4283;p24"/>
                <p:cNvSpPr/>
                <p:nvPr/>
              </p:nvSpPr>
              <p:spPr>
                <a:xfrm flipH="1">
                  <a:off x="8080438" y="3501811"/>
                  <a:ext cx="95649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7" y="1224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4" name="Google Shape;4284;p24"/>
                <p:cNvSpPr/>
                <p:nvPr/>
              </p:nvSpPr>
              <p:spPr>
                <a:xfrm flipH="1">
                  <a:off x="8335399" y="3501811"/>
                  <a:ext cx="95641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5" name="Google Shape;4285;p24"/>
                <p:cNvSpPr/>
                <p:nvPr/>
              </p:nvSpPr>
              <p:spPr>
                <a:xfrm flipH="1">
                  <a:off x="8431015" y="3501811"/>
                  <a:ext cx="7439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6" name="Google Shape;4286;p24"/>
                <p:cNvSpPr/>
                <p:nvPr/>
              </p:nvSpPr>
              <p:spPr>
                <a:xfrm flipH="1">
                  <a:off x="8505377" y="3501811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7" name="Google Shape;4287;p24"/>
                <p:cNvSpPr/>
                <p:nvPr/>
              </p:nvSpPr>
              <p:spPr>
                <a:xfrm flipH="1">
                  <a:off x="8590359" y="3501811"/>
                  <a:ext cx="95641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288" name="Google Shape;4288;p24"/>
            <p:cNvGrpSpPr/>
            <p:nvPr/>
          </p:nvGrpSpPr>
          <p:grpSpPr>
            <a:xfrm>
              <a:off x="414191" y="3387487"/>
              <a:ext cx="636299" cy="675799"/>
              <a:chOff x="6163859" y="4325295"/>
              <a:chExt cx="1007280" cy="1069810"/>
            </a:xfrm>
          </p:grpSpPr>
          <p:sp>
            <p:nvSpPr>
              <p:cNvPr id="4289" name="Google Shape;4289;p24"/>
              <p:cNvSpPr/>
              <p:nvPr/>
            </p:nvSpPr>
            <p:spPr>
              <a:xfrm>
                <a:off x="6719586" y="5332558"/>
                <a:ext cx="62541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6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0" name="Google Shape;4290;p24"/>
              <p:cNvSpPr/>
              <p:nvPr/>
            </p:nvSpPr>
            <p:spPr>
              <a:xfrm>
                <a:off x="6670963" y="5332558"/>
                <a:ext cx="48644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6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1" name="Google Shape;4291;p24"/>
              <p:cNvSpPr/>
              <p:nvPr/>
            </p:nvSpPr>
            <p:spPr>
              <a:xfrm>
                <a:off x="6615387" y="5332558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2" name="Google Shape;4292;p24"/>
              <p:cNvSpPr/>
              <p:nvPr/>
            </p:nvSpPr>
            <p:spPr>
              <a:xfrm>
                <a:off x="6552862" y="5332558"/>
                <a:ext cx="62552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3" name="Google Shape;4293;p24"/>
              <p:cNvSpPr/>
              <p:nvPr/>
            </p:nvSpPr>
            <p:spPr>
              <a:xfrm>
                <a:off x="6719586" y="5276982"/>
                <a:ext cx="62541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4" name="Google Shape;4294;p24"/>
              <p:cNvSpPr/>
              <p:nvPr/>
            </p:nvSpPr>
            <p:spPr>
              <a:xfrm>
                <a:off x="6670963" y="5276982"/>
                <a:ext cx="48644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5" name="Google Shape;4295;p24"/>
              <p:cNvSpPr/>
              <p:nvPr/>
            </p:nvSpPr>
            <p:spPr>
              <a:xfrm>
                <a:off x="6615387" y="5276982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6" name="Google Shape;4296;p24"/>
              <p:cNvSpPr/>
              <p:nvPr/>
            </p:nvSpPr>
            <p:spPr>
              <a:xfrm>
                <a:off x="6552862" y="5276982"/>
                <a:ext cx="62552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7" name="Google Shape;4297;p24"/>
              <p:cNvSpPr/>
              <p:nvPr/>
            </p:nvSpPr>
            <p:spPr>
              <a:xfrm>
                <a:off x="6719586" y="5221411"/>
                <a:ext cx="62541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8" name="Google Shape;4298;p24"/>
              <p:cNvSpPr/>
              <p:nvPr/>
            </p:nvSpPr>
            <p:spPr>
              <a:xfrm>
                <a:off x="6670963" y="5221411"/>
                <a:ext cx="48644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9" name="Google Shape;4299;p24"/>
              <p:cNvSpPr/>
              <p:nvPr/>
            </p:nvSpPr>
            <p:spPr>
              <a:xfrm>
                <a:off x="6615387" y="5221411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0" name="Google Shape;4300;p24"/>
              <p:cNvSpPr/>
              <p:nvPr/>
            </p:nvSpPr>
            <p:spPr>
              <a:xfrm>
                <a:off x="6552862" y="5221411"/>
                <a:ext cx="62552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1" name="Google Shape;4301;p24"/>
              <p:cNvSpPr/>
              <p:nvPr/>
            </p:nvSpPr>
            <p:spPr>
              <a:xfrm>
                <a:off x="6719586" y="5165834"/>
                <a:ext cx="62541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2" name="Google Shape;4302;p24"/>
              <p:cNvSpPr/>
              <p:nvPr/>
            </p:nvSpPr>
            <p:spPr>
              <a:xfrm>
                <a:off x="6670963" y="5165834"/>
                <a:ext cx="48644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3" name="Google Shape;4303;p24"/>
              <p:cNvSpPr/>
              <p:nvPr/>
            </p:nvSpPr>
            <p:spPr>
              <a:xfrm>
                <a:off x="6615387" y="5165834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4" name="Google Shape;4304;p24"/>
              <p:cNvSpPr/>
              <p:nvPr/>
            </p:nvSpPr>
            <p:spPr>
              <a:xfrm>
                <a:off x="6552862" y="5165834"/>
                <a:ext cx="62552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5" name="Google Shape;4305;p24"/>
              <p:cNvSpPr/>
              <p:nvPr/>
            </p:nvSpPr>
            <p:spPr>
              <a:xfrm>
                <a:off x="6719586" y="5110263"/>
                <a:ext cx="62541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6" name="Google Shape;4306;p24"/>
              <p:cNvSpPr/>
              <p:nvPr/>
            </p:nvSpPr>
            <p:spPr>
              <a:xfrm>
                <a:off x="6670963" y="5110263"/>
                <a:ext cx="48644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7" name="Google Shape;4307;p24"/>
              <p:cNvSpPr/>
              <p:nvPr/>
            </p:nvSpPr>
            <p:spPr>
              <a:xfrm>
                <a:off x="6615387" y="5110263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8" name="Google Shape;4308;p24"/>
              <p:cNvSpPr/>
              <p:nvPr/>
            </p:nvSpPr>
            <p:spPr>
              <a:xfrm>
                <a:off x="6552862" y="5110263"/>
                <a:ext cx="62552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9" name="Google Shape;4309;p24"/>
              <p:cNvSpPr/>
              <p:nvPr/>
            </p:nvSpPr>
            <p:spPr>
              <a:xfrm>
                <a:off x="6837677" y="5054691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0" name="Google Shape;4310;p24"/>
              <p:cNvSpPr/>
              <p:nvPr/>
            </p:nvSpPr>
            <p:spPr>
              <a:xfrm>
                <a:off x="6782101" y="5054691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1" name="Google Shape;4311;p24"/>
              <p:cNvSpPr/>
              <p:nvPr/>
            </p:nvSpPr>
            <p:spPr>
              <a:xfrm>
                <a:off x="6719586" y="5054691"/>
                <a:ext cx="62541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2" name="Google Shape;4312;p24"/>
              <p:cNvSpPr/>
              <p:nvPr/>
            </p:nvSpPr>
            <p:spPr>
              <a:xfrm>
                <a:off x="6670963" y="5054691"/>
                <a:ext cx="48644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3" name="Google Shape;4313;p24"/>
              <p:cNvSpPr/>
              <p:nvPr/>
            </p:nvSpPr>
            <p:spPr>
              <a:xfrm>
                <a:off x="6615387" y="5054691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4" name="Google Shape;4314;p24"/>
              <p:cNvSpPr/>
              <p:nvPr/>
            </p:nvSpPr>
            <p:spPr>
              <a:xfrm>
                <a:off x="6552862" y="5054691"/>
                <a:ext cx="62552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5" name="Google Shape;4315;p24"/>
              <p:cNvSpPr/>
              <p:nvPr/>
            </p:nvSpPr>
            <p:spPr>
              <a:xfrm>
                <a:off x="6504240" y="5054691"/>
                <a:ext cx="48649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6" name="Google Shape;4316;p24"/>
              <p:cNvSpPr/>
              <p:nvPr/>
            </p:nvSpPr>
            <p:spPr>
              <a:xfrm>
                <a:off x="6448669" y="5054691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7" name="Google Shape;4317;p24"/>
              <p:cNvSpPr/>
              <p:nvPr/>
            </p:nvSpPr>
            <p:spPr>
              <a:xfrm>
                <a:off x="6386148" y="5054691"/>
                <a:ext cx="62546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8" name="Google Shape;4318;p24"/>
              <p:cNvSpPr/>
              <p:nvPr/>
            </p:nvSpPr>
            <p:spPr>
              <a:xfrm>
                <a:off x="6837677" y="4999115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9" name="Google Shape;4319;p24"/>
              <p:cNvSpPr/>
              <p:nvPr/>
            </p:nvSpPr>
            <p:spPr>
              <a:xfrm>
                <a:off x="6615387" y="4999115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0" name="Google Shape;4320;p24"/>
              <p:cNvSpPr/>
              <p:nvPr/>
            </p:nvSpPr>
            <p:spPr>
              <a:xfrm>
                <a:off x="6386148" y="4999115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1" name="Google Shape;4321;p24"/>
              <p:cNvSpPr/>
              <p:nvPr/>
            </p:nvSpPr>
            <p:spPr>
              <a:xfrm>
                <a:off x="6837677" y="4943544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2" name="Google Shape;4322;p24"/>
              <p:cNvSpPr/>
              <p:nvPr/>
            </p:nvSpPr>
            <p:spPr>
              <a:xfrm>
                <a:off x="6615387" y="4943544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3" name="Google Shape;4323;p24"/>
              <p:cNvSpPr/>
              <p:nvPr/>
            </p:nvSpPr>
            <p:spPr>
              <a:xfrm>
                <a:off x="6386148" y="4943544"/>
                <a:ext cx="62546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4" name="Google Shape;4324;p24"/>
              <p:cNvSpPr/>
              <p:nvPr/>
            </p:nvSpPr>
            <p:spPr>
              <a:xfrm>
                <a:off x="6837677" y="4887972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5" name="Google Shape;4325;p24"/>
              <p:cNvSpPr/>
              <p:nvPr/>
            </p:nvSpPr>
            <p:spPr>
              <a:xfrm>
                <a:off x="6615387" y="4887972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6" name="Google Shape;4326;p24"/>
              <p:cNvSpPr/>
              <p:nvPr/>
            </p:nvSpPr>
            <p:spPr>
              <a:xfrm>
                <a:off x="6386148" y="4887972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7" name="Google Shape;4327;p24"/>
              <p:cNvSpPr/>
              <p:nvPr/>
            </p:nvSpPr>
            <p:spPr>
              <a:xfrm>
                <a:off x="7059967" y="4832401"/>
                <a:ext cx="55600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8" name="Google Shape;4328;p24"/>
              <p:cNvSpPr/>
              <p:nvPr/>
            </p:nvSpPr>
            <p:spPr>
              <a:xfrm>
                <a:off x="7004396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9" name="Google Shape;4329;p24"/>
              <p:cNvSpPr/>
              <p:nvPr/>
            </p:nvSpPr>
            <p:spPr>
              <a:xfrm>
                <a:off x="6948824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4" y="10884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0" name="Google Shape;4330;p24"/>
              <p:cNvSpPr/>
              <p:nvPr/>
            </p:nvSpPr>
            <p:spPr>
              <a:xfrm>
                <a:off x="6893248" y="4832401"/>
                <a:ext cx="55600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1" name="Google Shape;4331;p24"/>
              <p:cNvSpPr/>
              <p:nvPr/>
            </p:nvSpPr>
            <p:spPr>
              <a:xfrm>
                <a:off x="6837677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2" name="Google Shape;4332;p24"/>
              <p:cNvSpPr/>
              <p:nvPr/>
            </p:nvSpPr>
            <p:spPr>
              <a:xfrm>
                <a:off x="6782101" y="4832401"/>
                <a:ext cx="55600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3" name="Google Shape;4333;p24"/>
              <p:cNvSpPr/>
              <p:nvPr/>
            </p:nvSpPr>
            <p:spPr>
              <a:xfrm>
                <a:off x="6719586" y="4832401"/>
                <a:ext cx="62541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4" name="Google Shape;4334;p24"/>
              <p:cNvSpPr/>
              <p:nvPr/>
            </p:nvSpPr>
            <p:spPr>
              <a:xfrm>
                <a:off x="6670963" y="4832401"/>
                <a:ext cx="48644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9523" y="10884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5" name="Google Shape;4335;p24"/>
              <p:cNvSpPr/>
              <p:nvPr/>
            </p:nvSpPr>
            <p:spPr>
              <a:xfrm>
                <a:off x="6615387" y="4832401"/>
                <a:ext cx="55600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6" name="Google Shape;4336;p24"/>
              <p:cNvSpPr/>
              <p:nvPr/>
            </p:nvSpPr>
            <p:spPr>
              <a:xfrm>
                <a:off x="6552862" y="4832401"/>
                <a:ext cx="62552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2247" y="10884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7" name="Google Shape;4337;p24"/>
              <p:cNvSpPr/>
              <p:nvPr/>
            </p:nvSpPr>
            <p:spPr>
              <a:xfrm>
                <a:off x="6504240" y="4832401"/>
                <a:ext cx="48649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9525" y="1088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8" name="Google Shape;4338;p24"/>
              <p:cNvSpPr/>
              <p:nvPr/>
            </p:nvSpPr>
            <p:spPr>
              <a:xfrm>
                <a:off x="6448669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9" name="Google Shape;4339;p24"/>
              <p:cNvSpPr/>
              <p:nvPr/>
            </p:nvSpPr>
            <p:spPr>
              <a:xfrm>
                <a:off x="6386148" y="4832401"/>
                <a:ext cx="62546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0" name="Google Shape;4340;p24"/>
              <p:cNvSpPr/>
              <p:nvPr/>
            </p:nvSpPr>
            <p:spPr>
              <a:xfrm>
                <a:off x="6337521" y="4832401"/>
                <a:ext cx="48649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9525" y="1088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1" name="Google Shape;4341;p24"/>
              <p:cNvSpPr/>
              <p:nvPr/>
            </p:nvSpPr>
            <p:spPr>
              <a:xfrm>
                <a:off x="6281950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2" name="Google Shape;4342;p24"/>
              <p:cNvSpPr/>
              <p:nvPr/>
            </p:nvSpPr>
            <p:spPr>
              <a:xfrm>
                <a:off x="6219430" y="4832401"/>
                <a:ext cx="62546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3" name="Google Shape;4343;p24"/>
              <p:cNvSpPr/>
              <p:nvPr/>
            </p:nvSpPr>
            <p:spPr>
              <a:xfrm>
                <a:off x="7059967" y="4769881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4" name="Google Shape;4344;p24"/>
              <p:cNvSpPr/>
              <p:nvPr/>
            </p:nvSpPr>
            <p:spPr>
              <a:xfrm>
                <a:off x="7004396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5" name="Google Shape;4345;p24"/>
              <p:cNvSpPr/>
              <p:nvPr/>
            </p:nvSpPr>
            <p:spPr>
              <a:xfrm>
                <a:off x="6948824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6" name="Google Shape;4346;p24"/>
              <p:cNvSpPr/>
              <p:nvPr/>
            </p:nvSpPr>
            <p:spPr>
              <a:xfrm>
                <a:off x="6893248" y="4769881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7" name="Google Shape;4347;p24"/>
              <p:cNvSpPr/>
              <p:nvPr/>
            </p:nvSpPr>
            <p:spPr>
              <a:xfrm>
                <a:off x="6837677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8" name="Google Shape;4348;p24"/>
              <p:cNvSpPr/>
              <p:nvPr/>
            </p:nvSpPr>
            <p:spPr>
              <a:xfrm>
                <a:off x="6782101" y="4769881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9" name="Google Shape;4349;p24"/>
              <p:cNvSpPr/>
              <p:nvPr/>
            </p:nvSpPr>
            <p:spPr>
              <a:xfrm>
                <a:off x="6719586" y="4769881"/>
                <a:ext cx="62541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0" name="Google Shape;4350;p24"/>
              <p:cNvSpPr/>
              <p:nvPr/>
            </p:nvSpPr>
            <p:spPr>
              <a:xfrm>
                <a:off x="6670963" y="4769881"/>
                <a:ext cx="48644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1" name="Google Shape;4351;p24"/>
              <p:cNvSpPr/>
              <p:nvPr/>
            </p:nvSpPr>
            <p:spPr>
              <a:xfrm>
                <a:off x="6615387" y="4769881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2" name="Google Shape;4352;p24"/>
              <p:cNvSpPr/>
              <p:nvPr/>
            </p:nvSpPr>
            <p:spPr>
              <a:xfrm>
                <a:off x="6552862" y="4769881"/>
                <a:ext cx="62552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3" name="Google Shape;4353;p24"/>
              <p:cNvSpPr/>
              <p:nvPr/>
            </p:nvSpPr>
            <p:spPr>
              <a:xfrm>
                <a:off x="6504240" y="4769881"/>
                <a:ext cx="48649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4" name="Google Shape;4354;p24"/>
              <p:cNvSpPr/>
              <p:nvPr/>
            </p:nvSpPr>
            <p:spPr>
              <a:xfrm>
                <a:off x="6448669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5" name="Google Shape;4355;p24"/>
              <p:cNvSpPr/>
              <p:nvPr/>
            </p:nvSpPr>
            <p:spPr>
              <a:xfrm>
                <a:off x="6386148" y="4769881"/>
                <a:ext cx="62546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6" name="Google Shape;4356;p24"/>
              <p:cNvSpPr/>
              <p:nvPr/>
            </p:nvSpPr>
            <p:spPr>
              <a:xfrm>
                <a:off x="6337521" y="4769881"/>
                <a:ext cx="48649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7" name="Google Shape;4357;p24"/>
              <p:cNvSpPr/>
              <p:nvPr/>
            </p:nvSpPr>
            <p:spPr>
              <a:xfrm>
                <a:off x="6281950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8" name="Google Shape;4358;p24"/>
              <p:cNvSpPr/>
              <p:nvPr/>
            </p:nvSpPr>
            <p:spPr>
              <a:xfrm>
                <a:off x="6219430" y="4769881"/>
                <a:ext cx="62546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9" name="Google Shape;4359;p24"/>
              <p:cNvSpPr/>
              <p:nvPr/>
            </p:nvSpPr>
            <p:spPr>
              <a:xfrm>
                <a:off x="7059967" y="4721253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0" name="Google Shape;4360;p24"/>
              <p:cNvSpPr/>
              <p:nvPr/>
            </p:nvSpPr>
            <p:spPr>
              <a:xfrm>
                <a:off x="7004396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1" name="Google Shape;4361;p24"/>
              <p:cNvSpPr/>
              <p:nvPr/>
            </p:nvSpPr>
            <p:spPr>
              <a:xfrm>
                <a:off x="6948824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4" y="952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2" name="Google Shape;4362;p24"/>
              <p:cNvSpPr/>
              <p:nvPr/>
            </p:nvSpPr>
            <p:spPr>
              <a:xfrm>
                <a:off x="6893248" y="4721253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3" name="Google Shape;4363;p24"/>
              <p:cNvSpPr/>
              <p:nvPr/>
            </p:nvSpPr>
            <p:spPr>
              <a:xfrm>
                <a:off x="6837677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4" name="Google Shape;4364;p24"/>
              <p:cNvSpPr/>
              <p:nvPr/>
            </p:nvSpPr>
            <p:spPr>
              <a:xfrm>
                <a:off x="6782101" y="4721253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5" name="Google Shape;4365;p24"/>
              <p:cNvSpPr/>
              <p:nvPr/>
            </p:nvSpPr>
            <p:spPr>
              <a:xfrm>
                <a:off x="6719586" y="4721253"/>
                <a:ext cx="62541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6" name="Google Shape;4366;p24"/>
              <p:cNvSpPr/>
              <p:nvPr/>
            </p:nvSpPr>
            <p:spPr>
              <a:xfrm>
                <a:off x="6670963" y="4721253"/>
                <a:ext cx="48644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9523" y="952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7" name="Google Shape;4367;p24"/>
              <p:cNvSpPr/>
              <p:nvPr/>
            </p:nvSpPr>
            <p:spPr>
              <a:xfrm>
                <a:off x="6615387" y="4721253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8" name="Google Shape;4368;p24"/>
              <p:cNvSpPr/>
              <p:nvPr/>
            </p:nvSpPr>
            <p:spPr>
              <a:xfrm>
                <a:off x="6552862" y="4721253"/>
                <a:ext cx="62552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2247" y="952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9" name="Google Shape;4369;p24"/>
              <p:cNvSpPr/>
              <p:nvPr/>
            </p:nvSpPr>
            <p:spPr>
              <a:xfrm>
                <a:off x="6504240" y="4721253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0" name="Google Shape;4370;p24"/>
              <p:cNvSpPr/>
              <p:nvPr/>
            </p:nvSpPr>
            <p:spPr>
              <a:xfrm>
                <a:off x="6448669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1" name="Google Shape;4371;p24"/>
              <p:cNvSpPr/>
              <p:nvPr/>
            </p:nvSpPr>
            <p:spPr>
              <a:xfrm>
                <a:off x="6386148" y="4721253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2" name="Google Shape;4372;p24"/>
              <p:cNvSpPr/>
              <p:nvPr/>
            </p:nvSpPr>
            <p:spPr>
              <a:xfrm>
                <a:off x="6337521" y="4721253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3" name="Google Shape;4373;p24"/>
              <p:cNvSpPr/>
              <p:nvPr/>
            </p:nvSpPr>
            <p:spPr>
              <a:xfrm>
                <a:off x="6281950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4" name="Google Shape;4374;p24"/>
              <p:cNvSpPr/>
              <p:nvPr/>
            </p:nvSpPr>
            <p:spPr>
              <a:xfrm>
                <a:off x="6219430" y="4721253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5" name="Google Shape;4375;p24"/>
              <p:cNvSpPr/>
              <p:nvPr/>
            </p:nvSpPr>
            <p:spPr>
              <a:xfrm>
                <a:off x="7059967" y="4665677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6" name="Google Shape;4376;p24"/>
              <p:cNvSpPr/>
              <p:nvPr/>
            </p:nvSpPr>
            <p:spPr>
              <a:xfrm>
                <a:off x="7004396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7" name="Google Shape;4377;p24"/>
              <p:cNvSpPr/>
              <p:nvPr/>
            </p:nvSpPr>
            <p:spPr>
              <a:xfrm>
                <a:off x="6948824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8" name="Google Shape;4378;p24"/>
              <p:cNvSpPr/>
              <p:nvPr/>
            </p:nvSpPr>
            <p:spPr>
              <a:xfrm>
                <a:off x="6893248" y="4665677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9" name="Google Shape;4379;p24"/>
              <p:cNvSpPr/>
              <p:nvPr/>
            </p:nvSpPr>
            <p:spPr>
              <a:xfrm>
                <a:off x="6837677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0" name="Google Shape;4380;p24"/>
              <p:cNvSpPr/>
              <p:nvPr/>
            </p:nvSpPr>
            <p:spPr>
              <a:xfrm>
                <a:off x="6782101" y="4665677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1" name="Google Shape;4381;p24"/>
              <p:cNvSpPr/>
              <p:nvPr/>
            </p:nvSpPr>
            <p:spPr>
              <a:xfrm>
                <a:off x="6719586" y="4665677"/>
                <a:ext cx="62541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2" name="Google Shape;4382;p24"/>
              <p:cNvSpPr/>
              <p:nvPr/>
            </p:nvSpPr>
            <p:spPr>
              <a:xfrm>
                <a:off x="6670963" y="4665677"/>
                <a:ext cx="48644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3" name="Google Shape;4383;p24"/>
              <p:cNvSpPr/>
              <p:nvPr/>
            </p:nvSpPr>
            <p:spPr>
              <a:xfrm>
                <a:off x="6615387" y="4665677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4" name="Google Shape;4384;p24"/>
              <p:cNvSpPr/>
              <p:nvPr/>
            </p:nvSpPr>
            <p:spPr>
              <a:xfrm>
                <a:off x="6552862" y="4665677"/>
                <a:ext cx="62552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5" name="Google Shape;4385;p24"/>
              <p:cNvSpPr/>
              <p:nvPr/>
            </p:nvSpPr>
            <p:spPr>
              <a:xfrm>
                <a:off x="6504240" y="4665677"/>
                <a:ext cx="48649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6" name="Google Shape;4386;p24"/>
              <p:cNvSpPr/>
              <p:nvPr/>
            </p:nvSpPr>
            <p:spPr>
              <a:xfrm>
                <a:off x="6448669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7" name="Google Shape;4387;p24"/>
              <p:cNvSpPr/>
              <p:nvPr/>
            </p:nvSpPr>
            <p:spPr>
              <a:xfrm>
                <a:off x="6386148" y="4665677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8" name="Google Shape;4388;p24"/>
              <p:cNvSpPr/>
              <p:nvPr/>
            </p:nvSpPr>
            <p:spPr>
              <a:xfrm>
                <a:off x="6337521" y="4665677"/>
                <a:ext cx="48649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9" name="Google Shape;4389;p24"/>
              <p:cNvSpPr/>
              <p:nvPr/>
            </p:nvSpPr>
            <p:spPr>
              <a:xfrm>
                <a:off x="6281950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0" name="Google Shape;4390;p24"/>
              <p:cNvSpPr/>
              <p:nvPr/>
            </p:nvSpPr>
            <p:spPr>
              <a:xfrm>
                <a:off x="6219430" y="4665677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1" name="Google Shape;4391;p24"/>
              <p:cNvSpPr/>
              <p:nvPr/>
            </p:nvSpPr>
            <p:spPr>
              <a:xfrm>
                <a:off x="7059967" y="4603162"/>
                <a:ext cx="55600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2" name="Google Shape;4392;p24"/>
              <p:cNvSpPr/>
              <p:nvPr/>
            </p:nvSpPr>
            <p:spPr>
              <a:xfrm>
                <a:off x="7004396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3" name="Google Shape;4393;p24"/>
              <p:cNvSpPr/>
              <p:nvPr/>
            </p:nvSpPr>
            <p:spPr>
              <a:xfrm>
                <a:off x="6948824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4" name="Google Shape;4394;p24"/>
              <p:cNvSpPr/>
              <p:nvPr/>
            </p:nvSpPr>
            <p:spPr>
              <a:xfrm>
                <a:off x="6893248" y="4603162"/>
                <a:ext cx="55600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5" name="Google Shape;4395;p24"/>
              <p:cNvSpPr/>
              <p:nvPr/>
            </p:nvSpPr>
            <p:spPr>
              <a:xfrm>
                <a:off x="6837677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6" name="Google Shape;4396;p24"/>
              <p:cNvSpPr/>
              <p:nvPr/>
            </p:nvSpPr>
            <p:spPr>
              <a:xfrm>
                <a:off x="6782101" y="4603162"/>
                <a:ext cx="55600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7" name="Google Shape;4397;p24"/>
              <p:cNvSpPr/>
              <p:nvPr/>
            </p:nvSpPr>
            <p:spPr>
              <a:xfrm>
                <a:off x="6719586" y="4603162"/>
                <a:ext cx="62541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8" name="Google Shape;4398;p24"/>
              <p:cNvSpPr/>
              <p:nvPr/>
            </p:nvSpPr>
            <p:spPr>
              <a:xfrm>
                <a:off x="6670963" y="4603162"/>
                <a:ext cx="48644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9" name="Google Shape;4399;p24"/>
              <p:cNvSpPr/>
              <p:nvPr/>
            </p:nvSpPr>
            <p:spPr>
              <a:xfrm>
                <a:off x="6615387" y="4603162"/>
                <a:ext cx="55600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0" name="Google Shape;4400;p24"/>
              <p:cNvSpPr/>
              <p:nvPr/>
            </p:nvSpPr>
            <p:spPr>
              <a:xfrm>
                <a:off x="6552862" y="4603162"/>
                <a:ext cx="62552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1" name="Google Shape;4401;p24"/>
              <p:cNvSpPr/>
              <p:nvPr/>
            </p:nvSpPr>
            <p:spPr>
              <a:xfrm>
                <a:off x="6504240" y="4603162"/>
                <a:ext cx="48649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2" name="Google Shape;4402;p24"/>
              <p:cNvSpPr/>
              <p:nvPr/>
            </p:nvSpPr>
            <p:spPr>
              <a:xfrm>
                <a:off x="6448669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3" name="Google Shape;4403;p24"/>
              <p:cNvSpPr/>
              <p:nvPr/>
            </p:nvSpPr>
            <p:spPr>
              <a:xfrm>
                <a:off x="6386148" y="4603162"/>
                <a:ext cx="62546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4" name="Google Shape;4404;p24"/>
              <p:cNvSpPr/>
              <p:nvPr/>
            </p:nvSpPr>
            <p:spPr>
              <a:xfrm>
                <a:off x="6337521" y="4603162"/>
                <a:ext cx="48649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5" name="Google Shape;4405;p24"/>
              <p:cNvSpPr/>
              <p:nvPr/>
            </p:nvSpPr>
            <p:spPr>
              <a:xfrm>
                <a:off x="6281950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6" name="Google Shape;4406;p24"/>
              <p:cNvSpPr/>
              <p:nvPr/>
            </p:nvSpPr>
            <p:spPr>
              <a:xfrm>
                <a:off x="6219430" y="4603162"/>
                <a:ext cx="62546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7" name="Google Shape;4407;p24"/>
              <p:cNvSpPr/>
              <p:nvPr/>
            </p:nvSpPr>
            <p:spPr>
              <a:xfrm>
                <a:off x="7059967" y="4554534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8" name="Google Shape;4408;p24"/>
              <p:cNvSpPr/>
              <p:nvPr/>
            </p:nvSpPr>
            <p:spPr>
              <a:xfrm>
                <a:off x="7004396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9" name="Google Shape;4409;p24"/>
              <p:cNvSpPr/>
              <p:nvPr/>
            </p:nvSpPr>
            <p:spPr>
              <a:xfrm>
                <a:off x="6948824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4" y="9524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0" name="Google Shape;4410;p24"/>
              <p:cNvSpPr/>
              <p:nvPr/>
            </p:nvSpPr>
            <p:spPr>
              <a:xfrm>
                <a:off x="6893248" y="4554534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1" name="Google Shape;4411;p24"/>
              <p:cNvSpPr/>
              <p:nvPr/>
            </p:nvSpPr>
            <p:spPr>
              <a:xfrm>
                <a:off x="6837677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2" name="Google Shape;4412;p24"/>
              <p:cNvSpPr/>
              <p:nvPr/>
            </p:nvSpPr>
            <p:spPr>
              <a:xfrm>
                <a:off x="6782101" y="4554534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3" name="Google Shape;4413;p24"/>
              <p:cNvSpPr/>
              <p:nvPr/>
            </p:nvSpPr>
            <p:spPr>
              <a:xfrm>
                <a:off x="6719586" y="4554534"/>
                <a:ext cx="62541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4" name="Google Shape;4414;p24"/>
              <p:cNvSpPr/>
              <p:nvPr/>
            </p:nvSpPr>
            <p:spPr>
              <a:xfrm>
                <a:off x="6670963" y="4554534"/>
                <a:ext cx="48644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9523" y="9524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5" name="Google Shape;4415;p24"/>
              <p:cNvSpPr/>
              <p:nvPr/>
            </p:nvSpPr>
            <p:spPr>
              <a:xfrm>
                <a:off x="6615387" y="4554534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6" name="Google Shape;4416;p24"/>
              <p:cNvSpPr/>
              <p:nvPr/>
            </p:nvSpPr>
            <p:spPr>
              <a:xfrm>
                <a:off x="6552862" y="4554534"/>
                <a:ext cx="62552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2247" y="9524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7" name="Google Shape;4417;p24"/>
              <p:cNvSpPr/>
              <p:nvPr/>
            </p:nvSpPr>
            <p:spPr>
              <a:xfrm>
                <a:off x="6504240" y="4554534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9525" y="952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8" name="Google Shape;4418;p24"/>
              <p:cNvSpPr/>
              <p:nvPr/>
            </p:nvSpPr>
            <p:spPr>
              <a:xfrm>
                <a:off x="6448669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9" name="Google Shape;4419;p24"/>
              <p:cNvSpPr/>
              <p:nvPr/>
            </p:nvSpPr>
            <p:spPr>
              <a:xfrm>
                <a:off x="6386148" y="4554534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0" name="Google Shape;4420;p24"/>
              <p:cNvSpPr/>
              <p:nvPr/>
            </p:nvSpPr>
            <p:spPr>
              <a:xfrm>
                <a:off x="6337521" y="4554534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9525" y="952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1" name="Google Shape;4421;p24"/>
              <p:cNvSpPr/>
              <p:nvPr/>
            </p:nvSpPr>
            <p:spPr>
              <a:xfrm>
                <a:off x="6281950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2" name="Google Shape;4422;p24"/>
              <p:cNvSpPr/>
              <p:nvPr/>
            </p:nvSpPr>
            <p:spPr>
              <a:xfrm>
                <a:off x="6219430" y="4554534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3" name="Google Shape;4423;p24"/>
              <p:cNvSpPr/>
              <p:nvPr/>
            </p:nvSpPr>
            <p:spPr>
              <a:xfrm>
                <a:off x="7059967" y="4498958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4" name="Google Shape;4424;p24"/>
              <p:cNvSpPr/>
              <p:nvPr/>
            </p:nvSpPr>
            <p:spPr>
              <a:xfrm>
                <a:off x="7115543" y="4776825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5" name="Google Shape;4425;p24"/>
              <p:cNvSpPr/>
              <p:nvPr/>
            </p:nvSpPr>
            <p:spPr>
              <a:xfrm>
                <a:off x="7115543" y="4728197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6" name="Google Shape;4426;p24"/>
              <p:cNvSpPr/>
              <p:nvPr/>
            </p:nvSpPr>
            <p:spPr>
              <a:xfrm>
                <a:off x="7115543" y="4665677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7" name="Google Shape;4427;p24"/>
              <p:cNvSpPr/>
              <p:nvPr/>
            </p:nvSpPr>
            <p:spPr>
              <a:xfrm>
                <a:off x="7115543" y="4610106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8" name="Google Shape;4428;p24"/>
              <p:cNvSpPr/>
              <p:nvPr/>
            </p:nvSpPr>
            <p:spPr>
              <a:xfrm>
                <a:off x="7115543" y="4561478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9" name="Google Shape;4429;p24"/>
              <p:cNvSpPr/>
              <p:nvPr/>
            </p:nvSpPr>
            <p:spPr>
              <a:xfrm>
                <a:off x="7004396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0" name="Google Shape;4430;p24"/>
              <p:cNvSpPr/>
              <p:nvPr/>
            </p:nvSpPr>
            <p:spPr>
              <a:xfrm>
                <a:off x="6948824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1" name="Google Shape;4431;p24"/>
              <p:cNvSpPr/>
              <p:nvPr/>
            </p:nvSpPr>
            <p:spPr>
              <a:xfrm>
                <a:off x="6893248" y="4498958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2" name="Google Shape;4432;p24"/>
              <p:cNvSpPr/>
              <p:nvPr/>
            </p:nvSpPr>
            <p:spPr>
              <a:xfrm>
                <a:off x="6837677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3" name="Google Shape;4433;p24"/>
              <p:cNvSpPr/>
              <p:nvPr/>
            </p:nvSpPr>
            <p:spPr>
              <a:xfrm>
                <a:off x="6782101" y="4498958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4" name="Google Shape;4434;p24"/>
              <p:cNvSpPr/>
              <p:nvPr/>
            </p:nvSpPr>
            <p:spPr>
              <a:xfrm>
                <a:off x="6719586" y="4498958"/>
                <a:ext cx="62541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5" name="Google Shape;4435;p24"/>
              <p:cNvSpPr/>
              <p:nvPr/>
            </p:nvSpPr>
            <p:spPr>
              <a:xfrm>
                <a:off x="6670963" y="4498958"/>
                <a:ext cx="48644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6" name="Google Shape;4436;p24"/>
              <p:cNvSpPr/>
              <p:nvPr/>
            </p:nvSpPr>
            <p:spPr>
              <a:xfrm>
                <a:off x="6615387" y="4498958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7" name="Google Shape;4437;p24"/>
              <p:cNvSpPr/>
              <p:nvPr/>
            </p:nvSpPr>
            <p:spPr>
              <a:xfrm>
                <a:off x="6552862" y="4498958"/>
                <a:ext cx="62552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8" name="Google Shape;4438;p24"/>
              <p:cNvSpPr/>
              <p:nvPr/>
            </p:nvSpPr>
            <p:spPr>
              <a:xfrm>
                <a:off x="6504240" y="4498958"/>
                <a:ext cx="48649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9" name="Google Shape;4439;p24"/>
              <p:cNvSpPr/>
              <p:nvPr/>
            </p:nvSpPr>
            <p:spPr>
              <a:xfrm>
                <a:off x="6448669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0" name="Google Shape;4440;p24"/>
              <p:cNvSpPr/>
              <p:nvPr/>
            </p:nvSpPr>
            <p:spPr>
              <a:xfrm>
                <a:off x="6386148" y="4498958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1" name="Google Shape;4441;p24"/>
              <p:cNvSpPr/>
              <p:nvPr/>
            </p:nvSpPr>
            <p:spPr>
              <a:xfrm>
                <a:off x="6337521" y="4498958"/>
                <a:ext cx="48649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2" name="Google Shape;4442;p24"/>
              <p:cNvSpPr/>
              <p:nvPr/>
            </p:nvSpPr>
            <p:spPr>
              <a:xfrm>
                <a:off x="6281950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3" name="Google Shape;4443;p24"/>
              <p:cNvSpPr/>
              <p:nvPr/>
            </p:nvSpPr>
            <p:spPr>
              <a:xfrm>
                <a:off x="6219430" y="4498958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4" name="Google Shape;4444;p24"/>
              <p:cNvSpPr/>
              <p:nvPr/>
            </p:nvSpPr>
            <p:spPr>
              <a:xfrm>
                <a:off x="6552862" y="4436437"/>
                <a:ext cx="62552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12247" y="12246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5" name="Google Shape;4445;p24"/>
              <p:cNvSpPr/>
              <p:nvPr/>
            </p:nvSpPr>
            <p:spPr>
              <a:xfrm>
                <a:off x="6504240" y="4436437"/>
                <a:ext cx="48649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9525" y="12246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6" name="Google Shape;4446;p24"/>
              <p:cNvSpPr/>
              <p:nvPr/>
            </p:nvSpPr>
            <p:spPr>
              <a:xfrm>
                <a:off x="6448669" y="4436437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7" name="Google Shape;4447;p24"/>
              <p:cNvSpPr/>
              <p:nvPr/>
            </p:nvSpPr>
            <p:spPr>
              <a:xfrm>
                <a:off x="6386148" y="4436437"/>
                <a:ext cx="62546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12245" y="12246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8" name="Google Shape;4448;p24"/>
              <p:cNvSpPr/>
              <p:nvPr/>
            </p:nvSpPr>
            <p:spPr>
              <a:xfrm>
                <a:off x="6337521" y="4436437"/>
                <a:ext cx="48649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9525" y="12246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9" name="Google Shape;4449;p24"/>
              <p:cNvSpPr/>
              <p:nvPr/>
            </p:nvSpPr>
            <p:spPr>
              <a:xfrm>
                <a:off x="6281950" y="4436437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0" name="Google Shape;4450;p24"/>
              <p:cNvSpPr/>
              <p:nvPr/>
            </p:nvSpPr>
            <p:spPr>
              <a:xfrm>
                <a:off x="6219430" y="4436437"/>
                <a:ext cx="62546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2245" y="12246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1" name="Google Shape;4451;p24"/>
              <p:cNvSpPr/>
              <p:nvPr/>
            </p:nvSpPr>
            <p:spPr>
              <a:xfrm>
                <a:off x="6552862" y="4387810"/>
                <a:ext cx="62552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12247" y="952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2" name="Google Shape;4452;p24"/>
              <p:cNvSpPr/>
              <p:nvPr/>
            </p:nvSpPr>
            <p:spPr>
              <a:xfrm>
                <a:off x="6504240" y="4387810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3" name="Google Shape;4453;p24"/>
              <p:cNvSpPr/>
              <p:nvPr/>
            </p:nvSpPr>
            <p:spPr>
              <a:xfrm>
                <a:off x="6448669" y="4387810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4" name="Google Shape;4454;p24"/>
              <p:cNvSpPr/>
              <p:nvPr/>
            </p:nvSpPr>
            <p:spPr>
              <a:xfrm>
                <a:off x="6386148" y="4387810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12245" y="952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5" name="Google Shape;4455;p24"/>
              <p:cNvSpPr/>
              <p:nvPr/>
            </p:nvSpPr>
            <p:spPr>
              <a:xfrm>
                <a:off x="6337521" y="4387810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6" name="Google Shape;4456;p24"/>
              <p:cNvSpPr/>
              <p:nvPr/>
            </p:nvSpPr>
            <p:spPr>
              <a:xfrm>
                <a:off x="6281950" y="4387810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7" name="Google Shape;4457;p24"/>
              <p:cNvSpPr/>
              <p:nvPr/>
            </p:nvSpPr>
            <p:spPr>
              <a:xfrm>
                <a:off x="6219430" y="4387810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8" name="Google Shape;4458;p24"/>
              <p:cNvSpPr/>
              <p:nvPr/>
            </p:nvSpPr>
            <p:spPr>
              <a:xfrm>
                <a:off x="6163859" y="4387810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9" name="Google Shape;4459;p24"/>
              <p:cNvSpPr/>
              <p:nvPr/>
            </p:nvSpPr>
            <p:spPr>
              <a:xfrm>
                <a:off x="6163859" y="4450330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4" y="952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0" name="Google Shape;4460;p24"/>
              <p:cNvSpPr/>
              <p:nvPr/>
            </p:nvSpPr>
            <p:spPr>
              <a:xfrm>
                <a:off x="6163859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1" name="Google Shape;4461;p24"/>
              <p:cNvSpPr/>
              <p:nvPr/>
            </p:nvSpPr>
            <p:spPr>
              <a:xfrm>
                <a:off x="6163859" y="4554534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2" name="Google Shape;4462;p24"/>
              <p:cNvSpPr/>
              <p:nvPr/>
            </p:nvSpPr>
            <p:spPr>
              <a:xfrm>
                <a:off x="6163859" y="4610106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3" name="Google Shape;4463;p24"/>
              <p:cNvSpPr/>
              <p:nvPr/>
            </p:nvSpPr>
            <p:spPr>
              <a:xfrm>
                <a:off x="6163859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4" name="Google Shape;4464;p24"/>
              <p:cNvSpPr/>
              <p:nvPr/>
            </p:nvSpPr>
            <p:spPr>
              <a:xfrm>
                <a:off x="6163859" y="4721253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5" name="Google Shape;4465;p24"/>
              <p:cNvSpPr/>
              <p:nvPr/>
            </p:nvSpPr>
            <p:spPr>
              <a:xfrm>
                <a:off x="6163859" y="4776825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6" name="Google Shape;4466;p24"/>
              <p:cNvSpPr/>
              <p:nvPr/>
            </p:nvSpPr>
            <p:spPr>
              <a:xfrm>
                <a:off x="6552862" y="4325295"/>
                <a:ext cx="62552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7" name="Google Shape;4467;p24"/>
              <p:cNvSpPr/>
              <p:nvPr/>
            </p:nvSpPr>
            <p:spPr>
              <a:xfrm>
                <a:off x="6504240" y="4325295"/>
                <a:ext cx="48649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8" name="Google Shape;4468;p24"/>
              <p:cNvSpPr/>
              <p:nvPr/>
            </p:nvSpPr>
            <p:spPr>
              <a:xfrm>
                <a:off x="6448669" y="4325295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9" name="Google Shape;4469;p24"/>
              <p:cNvSpPr/>
              <p:nvPr/>
            </p:nvSpPr>
            <p:spPr>
              <a:xfrm>
                <a:off x="6386148" y="4325295"/>
                <a:ext cx="62546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0" name="Google Shape;4470;p24"/>
              <p:cNvSpPr/>
              <p:nvPr/>
            </p:nvSpPr>
            <p:spPr>
              <a:xfrm>
                <a:off x="6337521" y="4325295"/>
                <a:ext cx="48649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1" name="Google Shape;4471;p24"/>
              <p:cNvSpPr/>
              <p:nvPr/>
            </p:nvSpPr>
            <p:spPr>
              <a:xfrm>
                <a:off x="6281950" y="4325295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2" name="Google Shape;4472;p24"/>
              <p:cNvSpPr/>
              <p:nvPr/>
            </p:nvSpPr>
            <p:spPr>
              <a:xfrm>
                <a:off x="6219430" y="4325295"/>
                <a:ext cx="62546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73" name="Google Shape;4473;p24"/>
            <p:cNvGrpSpPr/>
            <p:nvPr/>
          </p:nvGrpSpPr>
          <p:grpSpPr>
            <a:xfrm flipH="1">
              <a:off x="0" y="1474590"/>
              <a:ext cx="9144000" cy="3853085"/>
              <a:chOff x="0" y="1474590"/>
              <a:chExt cx="9144000" cy="3853085"/>
            </a:xfrm>
          </p:grpSpPr>
          <p:sp>
            <p:nvSpPr>
              <p:cNvPr id="4474" name="Google Shape;4474;p24"/>
              <p:cNvSpPr/>
              <p:nvPr/>
            </p:nvSpPr>
            <p:spPr>
              <a:xfrm>
                <a:off x="0" y="4025575"/>
                <a:ext cx="9144000" cy="567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5" name="Google Shape;4475;p24"/>
              <p:cNvSpPr/>
              <p:nvPr/>
            </p:nvSpPr>
            <p:spPr>
              <a:xfrm>
                <a:off x="0" y="4598775"/>
                <a:ext cx="9144000" cy="1557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6" name="Google Shape;4476;p24"/>
              <p:cNvSpPr/>
              <p:nvPr/>
            </p:nvSpPr>
            <p:spPr>
              <a:xfrm>
                <a:off x="0" y="4760675"/>
                <a:ext cx="9144000" cy="567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7" name="Google Shape;4477;p24"/>
              <p:cNvSpPr/>
              <p:nvPr/>
            </p:nvSpPr>
            <p:spPr>
              <a:xfrm>
                <a:off x="0" y="1475275"/>
                <a:ext cx="1611600" cy="567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8" name="Google Shape;4478;p24"/>
              <p:cNvSpPr/>
              <p:nvPr/>
            </p:nvSpPr>
            <p:spPr>
              <a:xfrm>
                <a:off x="0" y="2048475"/>
                <a:ext cx="1611600" cy="1557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9" name="Google Shape;4479;p24"/>
              <p:cNvSpPr/>
              <p:nvPr/>
            </p:nvSpPr>
            <p:spPr>
              <a:xfrm>
                <a:off x="0" y="2204175"/>
                <a:ext cx="1611600" cy="18213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80" name="Google Shape;4480;p24"/>
              <p:cNvGrpSpPr/>
              <p:nvPr/>
            </p:nvGrpSpPr>
            <p:grpSpPr>
              <a:xfrm>
                <a:off x="514651" y="1474590"/>
                <a:ext cx="582277" cy="2550888"/>
                <a:chOff x="573900" y="1154950"/>
                <a:chExt cx="538000" cy="2396100"/>
              </a:xfrm>
            </p:grpSpPr>
            <p:sp>
              <p:nvSpPr>
                <p:cNvPr id="4481" name="Google Shape;4481;p24"/>
                <p:cNvSpPr/>
                <p:nvPr/>
              </p:nvSpPr>
              <p:spPr>
                <a:xfrm>
                  <a:off x="573900" y="1154950"/>
                  <a:ext cx="71700" cy="2396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2" name="Google Shape;4482;p24"/>
                <p:cNvSpPr/>
                <p:nvPr/>
              </p:nvSpPr>
              <p:spPr>
                <a:xfrm>
                  <a:off x="1040200" y="1154950"/>
                  <a:ext cx="71700" cy="2396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3" name="Google Shape;4483;p24"/>
                <p:cNvSpPr/>
                <p:nvPr/>
              </p:nvSpPr>
              <p:spPr>
                <a:xfrm>
                  <a:off x="595400" y="1377388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4" name="Google Shape;4484;p24"/>
                <p:cNvSpPr/>
                <p:nvPr/>
              </p:nvSpPr>
              <p:spPr>
                <a:xfrm>
                  <a:off x="595400" y="1754013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5" name="Google Shape;4485;p24"/>
                <p:cNvSpPr/>
                <p:nvPr/>
              </p:nvSpPr>
              <p:spPr>
                <a:xfrm>
                  <a:off x="613325" y="2130638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6" name="Google Shape;4486;p24"/>
                <p:cNvSpPr/>
                <p:nvPr/>
              </p:nvSpPr>
              <p:spPr>
                <a:xfrm>
                  <a:off x="595400" y="2507263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7" name="Google Shape;4487;p24"/>
                <p:cNvSpPr/>
                <p:nvPr/>
              </p:nvSpPr>
              <p:spPr>
                <a:xfrm>
                  <a:off x="595400" y="2883888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8" name="Google Shape;4488;p24"/>
                <p:cNvSpPr/>
                <p:nvPr/>
              </p:nvSpPr>
              <p:spPr>
                <a:xfrm>
                  <a:off x="613325" y="3260513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489" name="Google Shape;4489;p24"/>
            <p:cNvSpPr/>
            <p:nvPr/>
          </p:nvSpPr>
          <p:spPr>
            <a:xfrm>
              <a:off x="4159775" y="4005175"/>
              <a:ext cx="1250700" cy="1322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">
    <p:spTree>
      <p:nvGrpSpPr>
        <p:cNvPr id="1" name="Shape 4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1" name="Google Shape;4491;p25"/>
          <p:cNvGrpSpPr/>
          <p:nvPr/>
        </p:nvGrpSpPr>
        <p:grpSpPr>
          <a:xfrm flipH="1">
            <a:off x="8293513" y="2942503"/>
            <a:ext cx="1443946" cy="721968"/>
            <a:chOff x="311697" y="-12"/>
            <a:chExt cx="4437449" cy="2218709"/>
          </a:xfrm>
        </p:grpSpPr>
        <p:sp>
          <p:nvSpPr>
            <p:cNvPr id="4492" name="Google Shape;4492;p25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25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25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25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25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25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25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25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25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25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25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25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25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25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25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25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25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25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25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25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25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25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25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25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25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25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25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25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25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25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25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25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25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25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25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25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25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25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25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25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25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25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25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25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25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25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25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25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25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25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25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25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25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25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25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25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25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25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25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25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25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25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25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25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25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25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25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25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25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25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25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25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25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25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25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25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25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25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25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25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25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25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25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25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25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25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25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25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25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25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25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25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25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25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25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25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25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25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25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25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25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25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25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25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25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25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25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25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25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25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25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25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25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25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25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25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25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25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25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25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25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25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25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25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25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25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25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25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25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25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25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25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25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25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25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25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25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25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4" name="Google Shape;4714;p25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5" name="Google Shape;4715;p25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25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25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25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25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25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25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25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25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25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25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25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25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25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25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25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25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25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25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25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25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25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25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25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25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25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25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25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25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25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25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25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25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25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25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25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25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25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25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25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25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25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25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25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25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25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25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25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25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25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25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25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25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25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25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25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25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25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25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25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25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25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25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25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25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25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25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25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25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25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25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25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25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25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25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25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25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25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25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25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25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25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25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25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25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25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25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25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25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25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25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25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25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25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25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25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25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25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25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25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25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25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25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25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25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25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1" name="Google Shape;4821;p25"/>
          <p:cNvGrpSpPr/>
          <p:nvPr/>
        </p:nvGrpSpPr>
        <p:grpSpPr>
          <a:xfrm flipH="1">
            <a:off x="-1055437" y="935378"/>
            <a:ext cx="1443946" cy="721968"/>
            <a:chOff x="311697" y="-12"/>
            <a:chExt cx="4437449" cy="2218709"/>
          </a:xfrm>
        </p:grpSpPr>
        <p:sp>
          <p:nvSpPr>
            <p:cNvPr id="4822" name="Google Shape;4822;p25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25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25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25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25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25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25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25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25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25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25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25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25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25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25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25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25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25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25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25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25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25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25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25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25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7" name="Google Shape;4847;p25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8" name="Google Shape;4848;p25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25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0" name="Google Shape;4850;p25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1" name="Google Shape;4851;p25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25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25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25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25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25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25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25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25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25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25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25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25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25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25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25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25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25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25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25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25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25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25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25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25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25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25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25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25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25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25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25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25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25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25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25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25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25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25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25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25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25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25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25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25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25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25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25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25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25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25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25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25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25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25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25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25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25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25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25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25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25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25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25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25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25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25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25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25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25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25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25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25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25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25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25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25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25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25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25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25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25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25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25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25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25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25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25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25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25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25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25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25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25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25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25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25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25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25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25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25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25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25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25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25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25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25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25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25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25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25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25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25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25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25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25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25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25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25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25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25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25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25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25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25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25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25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25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25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25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25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25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25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25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25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25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25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25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25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25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25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25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25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25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25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25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25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25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25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25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25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25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25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25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25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25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25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25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25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25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25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25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25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25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25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25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25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25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25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25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25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25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25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25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25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25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25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25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25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25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25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25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25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25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25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25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25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25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25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25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25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25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25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25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25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25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25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25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9" name="Google Shape;5049;p25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0" name="Google Shape;5050;p25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25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25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25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25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25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25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25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25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25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25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25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25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25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25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25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25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7" name="Google Shape;5067;p25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8" name="Google Shape;5068;p25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25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25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25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25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25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25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25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25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25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25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25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25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25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25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25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25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25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25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25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25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9" name="Google Shape;5089;p25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0" name="Google Shape;5090;p25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1" name="Google Shape;5091;p25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2" name="Google Shape;5092;p25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3" name="Google Shape;5093;p25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4" name="Google Shape;5094;p25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5" name="Google Shape;5095;p25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6" name="Google Shape;5096;p25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7" name="Google Shape;5097;p25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25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25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0" name="Google Shape;5100;p25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1" name="Google Shape;5101;p25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25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25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25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25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25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25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25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9" name="Google Shape;5109;p25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0" name="Google Shape;5110;p25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25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2" name="Google Shape;5112;p25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25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25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25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25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25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8" name="Google Shape;5118;p25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25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25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25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25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25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25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25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25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25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8" name="Google Shape;5128;p25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9" name="Google Shape;5129;p25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0" name="Google Shape;5130;p25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1" name="Google Shape;5131;p25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2" name="Google Shape;5132;p25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3" name="Google Shape;5133;p25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5134;p25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5135;p25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6" name="Google Shape;5136;p25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7" name="Google Shape;5137;p25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25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9" name="Google Shape;5139;p25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25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1" name="Google Shape;5141;p25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2" name="Google Shape;5142;p25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25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4" name="Google Shape;5144;p25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5" name="Google Shape;5145;p25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25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25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25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9" name="Google Shape;5149;p25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0" name="Google Shape;5150;p25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1" name="Google Shape;5151;p25"/>
          <p:cNvGrpSpPr/>
          <p:nvPr/>
        </p:nvGrpSpPr>
        <p:grpSpPr>
          <a:xfrm flipH="1">
            <a:off x="4062359" y="461843"/>
            <a:ext cx="1019282" cy="509637"/>
            <a:chOff x="311697" y="-12"/>
            <a:chExt cx="4437449" cy="2218709"/>
          </a:xfrm>
        </p:grpSpPr>
        <p:sp>
          <p:nvSpPr>
            <p:cNvPr id="5152" name="Google Shape;5152;p25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25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4" name="Google Shape;5154;p25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5" name="Google Shape;5155;p25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6" name="Google Shape;5156;p25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7" name="Google Shape;5157;p25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8" name="Google Shape;5158;p25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9" name="Google Shape;5159;p25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0" name="Google Shape;5160;p25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1" name="Google Shape;5161;p25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2" name="Google Shape;5162;p25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3" name="Google Shape;5163;p25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4" name="Google Shape;5164;p25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5" name="Google Shape;5165;p25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6" name="Google Shape;5166;p25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7" name="Google Shape;5167;p25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8" name="Google Shape;5168;p25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9" name="Google Shape;5169;p25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0" name="Google Shape;5170;p25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1" name="Google Shape;5171;p25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2" name="Google Shape;5172;p25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3" name="Google Shape;5173;p25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4" name="Google Shape;5174;p25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5" name="Google Shape;5175;p25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6" name="Google Shape;5176;p25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7" name="Google Shape;5177;p25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8" name="Google Shape;5178;p25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9" name="Google Shape;5179;p25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0" name="Google Shape;5180;p25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1" name="Google Shape;5181;p25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2" name="Google Shape;5182;p25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3" name="Google Shape;5183;p25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4" name="Google Shape;5184;p25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5" name="Google Shape;5185;p25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6" name="Google Shape;5186;p25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7" name="Google Shape;5187;p25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8" name="Google Shape;5188;p25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9" name="Google Shape;5189;p25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0" name="Google Shape;5190;p25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1" name="Google Shape;5191;p25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2" name="Google Shape;5192;p25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3" name="Google Shape;5193;p25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4" name="Google Shape;5194;p25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5" name="Google Shape;5195;p25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6" name="Google Shape;5196;p25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7" name="Google Shape;5197;p25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25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25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0" name="Google Shape;5200;p25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1" name="Google Shape;5201;p25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25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25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25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25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6" name="Google Shape;5206;p25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7" name="Google Shape;5207;p25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25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25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25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25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2" name="Google Shape;5212;p25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3" name="Google Shape;5213;p25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25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25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25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7" name="Google Shape;5217;p25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8" name="Google Shape;5218;p25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25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0" name="Google Shape;5220;p25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1" name="Google Shape;5221;p25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2" name="Google Shape;5222;p25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3" name="Google Shape;5223;p25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4" name="Google Shape;5224;p25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5" name="Google Shape;5225;p25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6" name="Google Shape;5226;p25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7" name="Google Shape;5227;p25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8" name="Google Shape;5228;p25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9" name="Google Shape;5229;p25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0" name="Google Shape;5230;p25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1" name="Google Shape;5231;p25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2" name="Google Shape;5232;p25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3" name="Google Shape;5233;p25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4" name="Google Shape;5234;p25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5" name="Google Shape;5235;p25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6" name="Google Shape;5236;p25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7" name="Google Shape;5237;p25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8" name="Google Shape;5238;p25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9" name="Google Shape;5239;p25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0" name="Google Shape;5240;p25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1" name="Google Shape;5241;p25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2" name="Google Shape;5242;p25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3" name="Google Shape;5243;p25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4" name="Google Shape;5244;p25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5" name="Google Shape;5245;p25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6" name="Google Shape;5246;p25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7" name="Google Shape;5247;p25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8" name="Google Shape;5248;p25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9" name="Google Shape;5249;p25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0" name="Google Shape;5250;p25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1" name="Google Shape;5251;p25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2" name="Google Shape;5252;p25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3" name="Google Shape;5253;p25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4" name="Google Shape;5254;p25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25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6" name="Google Shape;5256;p25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7" name="Google Shape;5257;p25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8" name="Google Shape;5258;p25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9" name="Google Shape;5259;p25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0" name="Google Shape;5260;p25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1" name="Google Shape;5261;p25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2" name="Google Shape;5262;p25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3" name="Google Shape;5263;p25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4" name="Google Shape;5264;p25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5" name="Google Shape;5265;p25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6" name="Google Shape;5266;p25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7" name="Google Shape;5267;p25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8" name="Google Shape;5268;p25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9" name="Google Shape;5269;p25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0" name="Google Shape;5270;p25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1" name="Google Shape;5271;p25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2" name="Google Shape;5272;p25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3" name="Google Shape;5273;p25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4" name="Google Shape;5274;p25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5" name="Google Shape;5275;p25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6" name="Google Shape;5276;p25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7" name="Google Shape;5277;p25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8" name="Google Shape;5278;p25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9" name="Google Shape;5279;p25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0" name="Google Shape;5280;p25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1" name="Google Shape;5281;p25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2" name="Google Shape;5282;p25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3" name="Google Shape;5283;p25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4" name="Google Shape;5284;p25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5" name="Google Shape;5285;p25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6" name="Google Shape;5286;p25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7" name="Google Shape;5287;p25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8" name="Google Shape;5288;p25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9" name="Google Shape;5289;p25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0" name="Google Shape;5290;p25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1" name="Google Shape;5291;p25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2" name="Google Shape;5292;p25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3" name="Google Shape;5293;p25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4" name="Google Shape;5294;p25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5" name="Google Shape;5295;p25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6" name="Google Shape;5296;p25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7" name="Google Shape;5297;p25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8" name="Google Shape;5298;p25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9" name="Google Shape;5299;p25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0" name="Google Shape;5300;p25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1" name="Google Shape;5301;p25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2" name="Google Shape;5302;p25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3" name="Google Shape;5303;p25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4" name="Google Shape;5304;p25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5" name="Google Shape;5305;p25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6" name="Google Shape;5306;p25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7" name="Google Shape;5307;p25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8" name="Google Shape;5308;p25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9" name="Google Shape;5309;p25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0" name="Google Shape;5310;p25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1" name="Google Shape;5311;p25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2" name="Google Shape;5312;p25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3" name="Google Shape;5313;p25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4" name="Google Shape;5314;p25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5" name="Google Shape;5315;p25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6" name="Google Shape;5316;p25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7" name="Google Shape;5317;p25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8" name="Google Shape;5318;p25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9" name="Google Shape;5319;p25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0" name="Google Shape;5320;p25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1" name="Google Shape;5321;p25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2" name="Google Shape;5322;p25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3" name="Google Shape;5323;p25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4" name="Google Shape;5324;p25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5" name="Google Shape;5325;p25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6" name="Google Shape;5326;p25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25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25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9" name="Google Shape;5329;p25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0" name="Google Shape;5330;p25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25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25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25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4" name="Google Shape;5334;p25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5" name="Google Shape;5335;p25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25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25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8" name="Google Shape;5338;p25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9" name="Google Shape;5339;p25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25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25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25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25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25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25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25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25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25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25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25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25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25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25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25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25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25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25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25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25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25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25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25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3" name="Google Shape;5363;p25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25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25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25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25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25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25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25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25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25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25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25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25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25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25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25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25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25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25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25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25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25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25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25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25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25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25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25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25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25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25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25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25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25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25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25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25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25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25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25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25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25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25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25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25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25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25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25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25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25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25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25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25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25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25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25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25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25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25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25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25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4" name="Google Shape;5424;p25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5" name="Google Shape;5425;p25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25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25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25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25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25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25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25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25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4" name="Google Shape;5434;p25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5" name="Google Shape;5435;p25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25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25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25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25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25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1" name="Google Shape;5441;p25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2" name="Google Shape;5442;p25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25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25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25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6" name="Google Shape;5446;p25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25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25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9" name="Google Shape;5449;p25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0" name="Google Shape;5450;p25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1" name="Google Shape;5451;p25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25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3" name="Google Shape;5453;p25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4" name="Google Shape;5454;p25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25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6" name="Google Shape;5456;p25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7" name="Google Shape;5457;p25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8" name="Google Shape;5458;p25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9" name="Google Shape;5459;p25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0" name="Google Shape;5460;p25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1" name="Google Shape;5461;p25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25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3" name="Google Shape;5463;p25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4" name="Google Shape;5464;p25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5" name="Google Shape;5465;p25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6" name="Google Shape;5466;p25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7" name="Google Shape;5467;p25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8" name="Google Shape;5468;p25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9" name="Google Shape;5469;p25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0" name="Google Shape;5470;p25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1" name="Google Shape;5471;p25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2" name="Google Shape;5472;p25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3" name="Google Shape;5473;p25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4" name="Google Shape;5474;p25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5" name="Google Shape;5475;p25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6" name="Google Shape;5476;p25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7" name="Google Shape;5477;p25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8" name="Google Shape;5478;p25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9" name="Google Shape;5479;p25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0" name="Google Shape;5480;p25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Regular"/>
              <a:buNone/>
              <a:defRPr sz="2800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dvent Pro Medium"/>
              <a:buChar char="●"/>
              <a:defRPr sz="1800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■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●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■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●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Advent Pro Medium"/>
              <a:buChar char="■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57" r:id="rId5"/>
    <p:sldLayoutId id="2147483659" r:id="rId6"/>
    <p:sldLayoutId id="2147483660" r:id="rId7"/>
    <p:sldLayoutId id="2147483663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innen, paars, outdoor-object, nachthemel&#10;&#10;Automatisch gegenereerde beschrijving">
            <a:extLst>
              <a:ext uri="{FF2B5EF4-FFF2-40B4-BE49-F238E27FC236}">
                <a16:creationId xmlns:a16="http://schemas.microsoft.com/office/drawing/2014/main" id="{CFD14F4C-BAB7-4751-B34F-2135D2FBE5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" t="953" r="24941" b="953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4F6A081F-16BE-4416-B821-70901AF5C227}"/>
              </a:ext>
            </a:extLst>
          </p:cNvPr>
          <p:cNvSpPr/>
          <p:nvPr/>
        </p:nvSpPr>
        <p:spPr>
          <a:xfrm>
            <a:off x="0" y="0"/>
            <a:ext cx="4608773" cy="51435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93" name="Google Shape;5493;p29"/>
          <p:cNvSpPr txBox="1">
            <a:spLocks noGrp="1"/>
          </p:cNvSpPr>
          <p:nvPr>
            <p:ph type="ctrTitle"/>
          </p:nvPr>
        </p:nvSpPr>
        <p:spPr>
          <a:xfrm>
            <a:off x="-36773" y="814389"/>
            <a:ext cx="4608773" cy="15430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Zrnic Rg" panose="020B0606040802040104" pitchFamily="34" charset="0"/>
              </a:rPr>
              <a:t>FALLING MEMORIES</a:t>
            </a:r>
            <a:endParaRPr dirty="0">
              <a:latin typeface="Zrnic Rg" panose="020B0606040802040104" pitchFamily="34" charset="0"/>
            </a:endParaRPr>
          </a:p>
        </p:txBody>
      </p:sp>
      <p:sp>
        <p:nvSpPr>
          <p:cNvPr id="5494" name="Google Shape;5494;p29"/>
          <p:cNvSpPr txBox="1">
            <a:spLocks noGrp="1"/>
          </p:cNvSpPr>
          <p:nvPr>
            <p:ph type="subTitle" idx="1"/>
          </p:nvPr>
        </p:nvSpPr>
        <p:spPr>
          <a:xfrm>
            <a:off x="-36773" y="3537039"/>
            <a:ext cx="4608773" cy="14278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+mj-lt"/>
              </a:rPr>
              <a:t>A game realised by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+mj-lt"/>
              </a:rPr>
              <a:t>Hannes De Wispelaere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AF322F1-4438-48A5-8EC5-59DAC2B0DC41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0" name="Google Shape;5750;p36"/>
          <p:cNvSpPr txBox="1">
            <a:spLocks noGrp="1"/>
          </p:cNvSpPr>
          <p:nvPr>
            <p:ph type="title" idx="2"/>
          </p:nvPr>
        </p:nvSpPr>
        <p:spPr>
          <a:xfrm>
            <a:off x="3027600" y="3879626"/>
            <a:ext cx="3088800" cy="7512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+mj-lt"/>
              </a:rPr>
              <a:t>PITCH</a:t>
            </a:r>
            <a:endParaRPr sz="4400" dirty="0">
              <a:latin typeface="+mj-lt"/>
            </a:endParaRPr>
          </a:p>
        </p:txBody>
      </p:sp>
      <p:grpSp>
        <p:nvGrpSpPr>
          <p:cNvPr id="63" name="Google Shape;25601;p111">
            <a:extLst>
              <a:ext uri="{FF2B5EF4-FFF2-40B4-BE49-F238E27FC236}">
                <a16:creationId xmlns:a16="http://schemas.microsoft.com/office/drawing/2014/main" id="{B65136CD-B95A-42FA-97F2-9BD2AD0F3EDB}"/>
              </a:ext>
            </a:extLst>
          </p:cNvPr>
          <p:cNvGrpSpPr/>
          <p:nvPr/>
        </p:nvGrpSpPr>
        <p:grpSpPr>
          <a:xfrm>
            <a:off x="3212734" y="1286645"/>
            <a:ext cx="2903671" cy="1806408"/>
            <a:chOff x="2743855" y="3372338"/>
            <a:chExt cx="358190" cy="330055"/>
          </a:xfrm>
        </p:grpSpPr>
        <p:sp>
          <p:nvSpPr>
            <p:cNvPr id="64" name="Google Shape;25602;p111">
              <a:extLst>
                <a:ext uri="{FF2B5EF4-FFF2-40B4-BE49-F238E27FC236}">
                  <a16:creationId xmlns:a16="http://schemas.microsoft.com/office/drawing/2014/main" id="{A97B447D-396F-4182-9101-F6B0B60806F7}"/>
                </a:ext>
              </a:extLst>
            </p:cNvPr>
            <p:cNvSpPr/>
            <p:nvPr/>
          </p:nvSpPr>
          <p:spPr>
            <a:xfrm>
              <a:off x="2965739" y="3497530"/>
              <a:ext cx="79722" cy="79696"/>
            </a:xfrm>
            <a:custGeom>
              <a:avLst/>
              <a:gdLst/>
              <a:ahLst/>
              <a:cxnLst/>
              <a:rect l="l" t="t" r="r" b="b"/>
              <a:pathLst>
                <a:path w="3063" h="3062" extrusionOk="0">
                  <a:moveTo>
                    <a:pt x="1532" y="0"/>
                  </a:moveTo>
                  <a:cubicBezTo>
                    <a:pt x="687" y="0"/>
                    <a:pt x="1" y="686"/>
                    <a:pt x="1" y="1531"/>
                  </a:cubicBezTo>
                  <a:cubicBezTo>
                    <a:pt x="1" y="2375"/>
                    <a:pt x="687" y="3061"/>
                    <a:pt x="1532" y="3061"/>
                  </a:cubicBezTo>
                  <a:cubicBezTo>
                    <a:pt x="2376" y="3061"/>
                    <a:pt x="3062" y="2375"/>
                    <a:pt x="3062" y="1531"/>
                  </a:cubicBezTo>
                  <a:cubicBezTo>
                    <a:pt x="3062" y="686"/>
                    <a:pt x="2376" y="0"/>
                    <a:pt x="1532" y="0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603;p111">
              <a:extLst>
                <a:ext uri="{FF2B5EF4-FFF2-40B4-BE49-F238E27FC236}">
                  <a16:creationId xmlns:a16="http://schemas.microsoft.com/office/drawing/2014/main" id="{48B2C066-6C6F-495A-874F-548A60651A8C}"/>
                </a:ext>
              </a:extLst>
            </p:cNvPr>
            <p:cNvSpPr/>
            <p:nvPr/>
          </p:nvSpPr>
          <p:spPr>
            <a:xfrm>
              <a:off x="2961262" y="3528841"/>
              <a:ext cx="88676" cy="48385"/>
            </a:xfrm>
            <a:custGeom>
              <a:avLst/>
              <a:gdLst/>
              <a:ahLst/>
              <a:cxnLst/>
              <a:rect l="l" t="t" r="r" b="b"/>
              <a:pathLst>
                <a:path w="3407" h="1859" extrusionOk="0">
                  <a:moveTo>
                    <a:pt x="208" y="0"/>
                  </a:moveTo>
                  <a:lnTo>
                    <a:pt x="208" y="0"/>
                  </a:lnTo>
                  <a:cubicBezTo>
                    <a:pt x="1" y="954"/>
                    <a:pt x="729" y="1858"/>
                    <a:pt x="1704" y="1858"/>
                  </a:cubicBezTo>
                  <a:cubicBezTo>
                    <a:pt x="2682" y="1858"/>
                    <a:pt x="3406" y="954"/>
                    <a:pt x="3199" y="0"/>
                  </a:cubicBezTo>
                  <a:lnTo>
                    <a:pt x="3199" y="0"/>
                  </a:lnTo>
                  <a:cubicBezTo>
                    <a:pt x="3044" y="704"/>
                    <a:pt x="2421" y="1204"/>
                    <a:pt x="1704" y="1204"/>
                  </a:cubicBezTo>
                  <a:cubicBezTo>
                    <a:pt x="986" y="1204"/>
                    <a:pt x="363" y="704"/>
                    <a:pt x="208" y="0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5604;p111">
              <a:extLst>
                <a:ext uri="{FF2B5EF4-FFF2-40B4-BE49-F238E27FC236}">
                  <a16:creationId xmlns:a16="http://schemas.microsoft.com/office/drawing/2014/main" id="{ACB9B498-D8F0-442E-9DE8-70699EA4C532}"/>
                </a:ext>
              </a:extLst>
            </p:cNvPr>
            <p:cNvSpPr/>
            <p:nvPr/>
          </p:nvSpPr>
          <p:spPr>
            <a:xfrm>
              <a:off x="2743855" y="3491934"/>
              <a:ext cx="85474" cy="90966"/>
            </a:xfrm>
            <a:custGeom>
              <a:avLst/>
              <a:gdLst/>
              <a:ahLst/>
              <a:cxnLst/>
              <a:rect l="l" t="t" r="r" b="b"/>
              <a:pathLst>
                <a:path w="3284" h="3495" extrusionOk="0">
                  <a:moveTo>
                    <a:pt x="877" y="0"/>
                  </a:moveTo>
                  <a:cubicBezTo>
                    <a:pt x="395" y="0"/>
                    <a:pt x="1" y="391"/>
                    <a:pt x="1" y="873"/>
                  </a:cubicBezTo>
                  <a:lnTo>
                    <a:pt x="1" y="2622"/>
                  </a:lnTo>
                  <a:cubicBezTo>
                    <a:pt x="1" y="3104"/>
                    <a:pt x="395" y="3494"/>
                    <a:pt x="877" y="3494"/>
                  </a:cubicBezTo>
                  <a:lnTo>
                    <a:pt x="3283" y="3494"/>
                  </a:lnTo>
                  <a:lnTo>
                    <a:pt x="3283" y="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5605;p111">
              <a:extLst>
                <a:ext uri="{FF2B5EF4-FFF2-40B4-BE49-F238E27FC236}">
                  <a16:creationId xmlns:a16="http://schemas.microsoft.com/office/drawing/2014/main" id="{BE7BDC17-B6B8-4617-AEBD-83B7709FE79B}"/>
                </a:ext>
              </a:extLst>
            </p:cNvPr>
            <p:cNvSpPr/>
            <p:nvPr/>
          </p:nvSpPr>
          <p:spPr>
            <a:xfrm>
              <a:off x="2743855" y="3492481"/>
              <a:ext cx="85474" cy="90420"/>
            </a:xfrm>
            <a:custGeom>
              <a:avLst/>
              <a:gdLst/>
              <a:ahLst/>
              <a:cxnLst/>
              <a:rect l="l" t="t" r="r" b="b"/>
              <a:pathLst>
                <a:path w="3284" h="3474" extrusionOk="0">
                  <a:moveTo>
                    <a:pt x="680" y="1"/>
                  </a:moveTo>
                  <a:cubicBezTo>
                    <a:pt x="282" y="92"/>
                    <a:pt x="1" y="444"/>
                    <a:pt x="1" y="852"/>
                  </a:cubicBezTo>
                  <a:lnTo>
                    <a:pt x="1" y="2601"/>
                  </a:lnTo>
                  <a:cubicBezTo>
                    <a:pt x="1" y="3083"/>
                    <a:pt x="391" y="3473"/>
                    <a:pt x="873" y="3473"/>
                  </a:cubicBezTo>
                  <a:lnTo>
                    <a:pt x="3283" y="3473"/>
                  </a:lnTo>
                  <a:lnTo>
                    <a:pt x="3283" y="2819"/>
                  </a:lnTo>
                  <a:lnTo>
                    <a:pt x="1095" y="2819"/>
                  </a:lnTo>
                  <a:cubicBezTo>
                    <a:pt x="852" y="2819"/>
                    <a:pt x="655" y="2622"/>
                    <a:pt x="655" y="2383"/>
                  </a:cubicBezTo>
                  <a:lnTo>
                    <a:pt x="655" y="194"/>
                  </a:lnTo>
                  <a:cubicBezTo>
                    <a:pt x="655" y="127"/>
                    <a:pt x="662" y="64"/>
                    <a:pt x="680" y="1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5606;p111">
              <a:extLst>
                <a:ext uri="{FF2B5EF4-FFF2-40B4-BE49-F238E27FC236}">
                  <a16:creationId xmlns:a16="http://schemas.microsoft.com/office/drawing/2014/main" id="{CA8B7B2F-1476-496C-96B9-5A954809DC11}"/>
                </a:ext>
              </a:extLst>
            </p:cNvPr>
            <p:cNvSpPr/>
            <p:nvPr/>
          </p:nvSpPr>
          <p:spPr>
            <a:xfrm>
              <a:off x="2829303" y="3395138"/>
              <a:ext cx="142240" cy="284559"/>
            </a:xfrm>
            <a:custGeom>
              <a:avLst/>
              <a:gdLst/>
              <a:ahLst/>
              <a:cxnLst/>
              <a:rect l="l" t="t" r="r" b="b"/>
              <a:pathLst>
                <a:path w="5465" h="10933" extrusionOk="0">
                  <a:moveTo>
                    <a:pt x="5465" y="0"/>
                  </a:moveTo>
                  <a:cubicBezTo>
                    <a:pt x="5465" y="0"/>
                    <a:pt x="3276" y="3716"/>
                    <a:pt x="0" y="3716"/>
                  </a:cubicBezTo>
                  <a:lnTo>
                    <a:pt x="0" y="7213"/>
                  </a:lnTo>
                  <a:cubicBezTo>
                    <a:pt x="3280" y="7213"/>
                    <a:pt x="5465" y="10932"/>
                    <a:pt x="5465" y="10932"/>
                  </a:cubicBezTo>
                  <a:lnTo>
                    <a:pt x="5465" y="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5607;p111">
              <a:extLst>
                <a:ext uri="{FF2B5EF4-FFF2-40B4-BE49-F238E27FC236}">
                  <a16:creationId xmlns:a16="http://schemas.microsoft.com/office/drawing/2014/main" id="{7FDA5524-B5E4-4788-A638-59A90ABC8ACF}"/>
                </a:ext>
              </a:extLst>
            </p:cNvPr>
            <p:cNvSpPr/>
            <p:nvPr/>
          </p:nvSpPr>
          <p:spPr>
            <a:xfrm>
              <a:off x="2829303" y="3565826"/>
              <a:ext cx="142240" cy="113870"/>
            </a:xfrm>
            <a:custGeom>
              <a:avLst/>
              <a:gdLst/>
              <a:ahLst/>
              <a:cxnLst/>
              <a:rect l="l" t="t" r="r" b="b"/>
              <a:pathLst>
                <a:path w="5465" h="4375" extrusionOk="0">
                  <a:moveTo>
                    <a:pt x="0" y="1"/>
                  </a:moveTo>
                  <a:lnTo>
                    <a:pt x="0" y="655"/>
                  </a:lnTo>
                  <a:cubicBezTo>
                    <a:pt x="3280" y="655"/>
                    <a:pt x="5465" y="4374"/>
                    <a:pt x="5465" y="4374"/>
                  </a:cubicBezTo>
                  <a:lnTo>
                    <a:pt x="5465" y="3062"/>
                  </a:lnTo>
                  <a:cubicBezTo>
                    <a:pt x="5465" y="3062"/>
                    <a:pt x="3276" y="1"/>
                    <a:pt x="0" y="1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5608;p111">
              <a:extLst>
                <a:ext uri="{FF2B5EF4-FFF2-40B4-BE49-F238E27FC236}">
                  <a16:creationId xmlns:a16="http://schemas.microsoft.com/office/drawing/2014/main" id="{2603D1D6-7A7F-44A7-9173-F0BD63DA65AA}"/>
                </a:ext>
              </a:extLst>
            </p:cNvPr>
            <p:cNvSpPr/>
            <p:nvPr/>
          </p:nvSpPr>
          <p:spPr>
            <a:xfrm>
              <a:off x="2971439" y="3372338"/>
              <a:ext cx="34174" cy="330055"/>
            </a:xfrm>
            <a:custGeom>
              <a:avLst/>
              <a:gdLst/>
              <a:ahLst/>
              <a:cxnLst/>
              <a:rect l="l" t="t" r="r" b="b"/>
              <a:pathLst>
                <a:path w="1313" h="12681" extrusionOk="0">
                  <a:moveTo>
                    <a:pt x="0" y="0"/>
                  </a:moveTo>
                  <a:lnTo>
                    <a:pt x="0" y="12681"/>
                  </a:lnTo>
                  <a:lnTo>
                    <a:pt x="1313" y="12681"/>
                  </a:lnTo>
                  <a:lnTo>
                    <a:pt x="1313" y="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5609;p111">
              <a:extLst>
                <a:ext uri="{FF2B5EF4-FFF2-40B4-BE49-F238E27FC236}">
                  <a16:creationId xmlns:a16="http://schemas.microsoft.com/office/drawing/2014/main" id="{5419ACAF-2A17-40C0-B2AB-545E4C1EFD40}"/>
                </a:ext>
              </a:extLst>
            </p:cNvPr>
            <p:cNvSpPr/>
            <p:nvPr/>
          </p:nvSpPr>
          <p:spPr>
            <a:xfrm>
              <a:off x="2971439" y="3673997"/>
              <a:ext cx="34174" cy="28396"/>
            </a:xfrm>
            <a:custGeom>
              <a:avLst/>
              <a:gdLst/>
              <a:ahLst/>
              <a:cxnLst/>
              <a:rect l="l" t="t" r="r" b="b"/>
              <a:pathLst>
                <a:path w="1313" h="1091" extrusionOk="0">
                  <a:moveTo>
                    <a:pt x="0" y="0"/>
                  </a:moveTo>
                  <a:lnTo>
                    <a:pt x="0" y="1091"/>
                  </a:lnTo>
                  <a:lnTo>
                    <a:pt x="1313" y="1091"/>
                  </a:lnTo>
                  <a:lnTo>
                    <a:pt x="1313" y="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5610;p111">
              <a:extLst>
                <a:ext uri="{FF2B5EF4-FFF2-40B4-BE49-F238E27FC236}">
                  <a16:creationId xmlns:a16="http://schemas.microsoft.com/office/drawing/2014/main" id="{9305CB60-2AE0-49C8-962F-E4527798BBC5}"/>
                </a:ext>
              </a:extLst>
            </p:cNvPr>
            <p:cNvSpPr/>
            <p:nvPr/>
          </p:nvSpPr>
          <p:spPr>
            <a:xfrm>
              <a:off x="2783703" y="3491830"/>
              <a:ext cx="45522" cy="91070"/>
            </a:xfrm>
            <a:custGeom>
              <a:avLst/>
              <a:gdLst/>
              <a:ahLst/>
              <a:cxnLst/>
              <a:rect l="l" t="t" r="r" b="b"/>
              <a:pathLst>
                <a:path w="1749" h="3499" extrusionOk="0">
                  <a:moveTo>
                    <a:pt x="0" y="1"/>
                  </a:moveTo>
                  <a:lnTo>
                    <a:pt x="0" y="3498"/>
                  </a:lnTo>
                  <a:lnTo>
                    <a:pt x="1749" y="3498"/>
                  </a:lnTo>
                  <a:lnTo>
                    <a:pt x="1749" y="1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5611;p111">
              <a:extLst>
                <a:ext uri="{FF2B5EF4-FFF2-40B4-BE49-F238E27FC236}">
                  <a16:creationId xmlns:a16="http://schemas.microsoft.com/office/drawing/2014/main" id="{71566A87-9276-4971-A130-B26D0C5BC228}"/>
                </a:ext>
              </a:extLst>
            </p:cNvPr>
            <p:cNvSpPr/>
            <p:nvPr/>
          </p:nvSpPr>
          <p:spPr>
            <a:xfrm>
              <a:off x="2783703" y="3565826"/>
              <a:ext cx="45522" cy="17074"/>
            </a:xfrm>
            <a:custGeom>
              <a:avLst/>
              <a:gdLst/>
              <a:ahLst/>
              <a:cxnLst/>
              <a:rect l="l" t="t" r="r" b="b"/>
              <a:pathLst>
                <a:path w="1749" h="656" extrusionOk="0">
                  <a:moveTo>
                    <a:pt x="0" y="1"/>
                  </a:moveTo>
                  <a:lnTo>
                    <a:pt x="0" y="655"/>
                  </a:lnTo>
                  <a:lnTo>
                    <a:pt x="1749" y="655"/>
                  </a:lnTo>
                  <a:lnTo>
                    <a:pt x="1749" y="1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5612;p111">
              <a:extLst>
                <a:ext uri="{FF2B5EF4-FFF2-40B4-BE49-F238E27FC236}">
                  <a16:creationId xmlns:a16="http://schemas.microsoft.com/office/drawing/2014/main" id="{7C8F8426-01FC-4499-A5D6-BCB23B37F319}"/>
                </a:ext>
              </a:extLst>
            </p:cNvPr>
            <p:cNvSpPr/>
            <p:nvPr/>
          </p:nvSpPr>
          <p:spPr>
            <a:xfrm>
              <a:off x="2800725" y="3611348"/>
              <a:ext cx="34200" cy="34174"/>
            </a:xfrm>
            <a:custGeom>
              <a:avLst/>
              <a:gdLst/>
              <a:ahLst/>
              <a:cxnLst/>
              <a:rect l="l" t="t" r="r" b="b"/>
              <a:pathLst>
                <a:path w="1314" h="1313" extrusionOk="0">
                  <a:moveTo>
                    <a:pt x="1" y="1"/>
                  </a:moveTo>
                  <a:lnTo>
                    <a:pt x="1" y="1313"/>
                  </a:lnTo>
                  <a:lnTo>
                    <a:pt x="1313" y="1313"/>
                  </a:lnTo>
                  <a:lnTo>
                    <a:pt x="1313" y="1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5613;p111">
              <a:extLst>
                <a:ext uri="{FF2B5EF4-FFF2-40B4-BE49-F238E27FC236}">
                  <a16:creationId xmlns:a16="http://schemas.microsoft.com/office/drawing/2014/main" id="{FD460380-8512-43E8-A1A1-8E7BB31A541B}"/>
                </a:ext>
              </a:extLst>
            </p:cNvPr>
            <p:cNvSpPr/>
            <p:nvPr/>
          </p:nvSpPr>
          <p:spPr>
            <a:xfrm>
              <a:off x="2783703" y="3582874"/>
              <a:ext cx="45522" cy="85370"/>
            </a:xfrm>
            <a:custGeom>
              <a:avLst/>
              <a:gdLst/>
              <a:ahLst/>
              <a:cxnLst/>
              <a:rect l="l" t="t" r="r" b="b"/>
              <a:pathLst>
                <a:path w="1749" h="3280" extrusionOk="0">
                  <a:moveTo>
                    <a:pt x="0" y="0"/>
                  </a:moveTo>
                  <a:lnTo>
                    <a:pt x="0" y="3280"/>
                  </a:lnTo>
                  <a:lnTo>
                    <a:pt x="873" y="3280"/>
                  </a:lnTo>
                  <a:lnTo>
                    <a:pt x="1749" y="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5615;p111">
              <a:extLst>
                <a:ext uri="{FF2B5EF4-FFF2-40B4-BE49-F238E27FC236}">
                  <a16:creationId xmlns:a16="http://schemas.microsoft.com/office/drawing/2014/main" id="{6AAC267E-5272-4BBB-9FA5-3007FFDF3C69}"/>
                </a:ext>
              </a:extLst>
            </p:cNvPr>
            <p:cNvSpPr/>
            <p:nvPr/>
          </p:nvSpPr>
          <p:spPr>
            <a:xfrm>
              <a:off x="3072452" y="3532043"/>
              <a:ext cx="29593" cy="10645"/>
            </a:xfrm>
            <a:custGeom>
              <a:avLst/>
              <a:gdLst/>
              <a:ahLst/>
              <a:cxnLst/>
              <a:rect l="l" t="t" r="r" b="b"/>
              <a:pathLst>
                <a:path w="1137" h="409" extrusionOk="0">
                  <a:moveTo>
                    <a:pt x="274" y="1"/>
                  </a:moveTo>
                  <a:cubicBezTo>
                    <a:pt x="0" y="1"/>
                    <a:pt x="0" y="409"/>
                    <a:pt x="274" y="409"/>
                  </a:cubicBezTo>
                  <a:lnTo>
                    <a:pt x="929" y="409"/>
                  </a:lnTo>
                  <a:cubicBezTo>
                    <a:pt x="1045" y="409"/>
                    <a:pt x="1136" y="317"/>
                    <a:pt x="1136" y="205"/>
                  </a:cubicBezTo>
                  <a:cubicBezTo>
                    <a:pt x="1136" y="92"/>
                    <a:pt x="1045" y="1"/>
                    <a:pt x="929" y="1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5616;p111">
              <a:extLst>
                <a:ext uri="{FF2B5EF4-FFF2-40B4-BE49-F238E27FC236}">
                  <a16:creationId xmlns:a16="http://schemas.microsoft.com/office/drawing/2014/main" id="{45992EE3-57F1-4FA3-B33B-50CDD99D95F7}"/>
                </a:ext>
              </a:extLst>
            </p:cNvPr>
            <p:cNvSpPr/>
            <p:nvPr/>
          </p:nvSpPr>
          <p:spPr>
            <a:xfrm>
              <a:off x="3050927" y="3467598"/>
              <a:ext cx="26626" cy="22800"/>
            </a:xfrm>
            <a:custGeom>
              <a:avLst/>
              <a:gdLst/>
              <a:ahLst/>
              <a:cxnLst/>
              <a:rect l="l" t="t" r="r" b="b"/>
              <a:pathLst>
                <a:path w="1023" h="876" extrusionOk="0">
                  <a:moveTo>
                    <a:pt x="730" y="0"/>
                  </a:moveTo>
                  <a:cubicBezTo>
                    <a:pt x="683" y="0"/>
                    <a:pt x="633" y="19"/>
                    <a:pt x="588" y="63"/>
                  </a:cubicBezTo>
                  <a:lnTo>
                    <a:pt x="123" y="527"/>
                  </a:lnTo>
                  <a:cubicBezTo>
                    <a:pt x="0" y="658"/>
                    <a:pt x="88" y="872"/>
                    <a:pt x="268" y="876"/>
                  </a:cubicBezTo>
                  <a:cubicBezTo>
                    <a:pt x="324" y="876"/>
                    <a:pt x="377" y="855"/>
                    <a:pt x="415" y="816"/>
                  </a:cubicBezTo>
                  <a:lnTo>
                    <a:pt x="880" y="351"/>
                  </a:lnTo>
                  <a:cubicBezTo>
                    <a:pt x="1023" y="203"/>
                    <a:pt x="888" y="0"/>
                    <a:pt x="730" y="0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5617;p111">
              <a:extLst>
                <a:ext uri="{FF2B5EF4-FFF2-40B4-BE49-F238E27FC236}">
                  <a16:creationId xmlns:a16="http://schemas.microsoft.com/office/drawing/2014/main" id="{18ACCE2D-43C7-4486-A883-F15BB0F7BA13}"/>
                </a:ext>
              </a:extLst>
            </p:cNvPr>
            <p:cNvSpPr/>
            <p:nvPr/>
          </p:nvSpPr>
          <p:spPr>
            <a:xfrm>
              <a:off x="3050198" y="3584202"/>
              <a:ext cx="27355" cy="22930"/>
            </a:xfrm>
            <a:custGeom>
              <a:avLst/>
              <a:gdLst/>
              <a:ahLst/>
              <a:cxnLst/>
              <a:rect l="l" t="t" r="r" b="b"/>
              <a:pathLst>
                <a:path w="1051" h="881" extrusionOk="0">
                  <a:moveTo>
                    <a:pt x="296" y="0"/>
                  </a:moveTo>
                  <a:cubicBezTo>
                    <a:pt x="137" y="0"/>
                    <a:pt x="0" y="209"/>
                    <a:pt x="151" y="357"/>
                  </a:cubicBezTo>
                  <a:lnTo>
                    <a:pt x="616" y="818"/>
                  </a:lnTo>
                  <a:cubicBezTo>
                    <a:pt x="660" y="862"/>
                    <a:pt x="709" y="881"/>
                    <a:pt x="757" y="881"/>
                  </a:cubicBezTo>
                  <a:cubicBezTo>
                    <a:pt x="914" y="881"/>
                    <a:pt x="1050" y="678"/>
                    <a:pt x="904" y="530"/>
                  </a:cubicBezTo>
                  <a:lnTo>
                    <a:pt x="440" y="65"/>
                  </a:lnTo>
                  <a:cubicBezTo>
                    <a:pt x="395" y="20"/>
                    <a:pt x="344" y="0"/>
                    <a:pt x="296" y="0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00" name="Google Shape;5800;p36"/>
          <p:cNvSpPr/>
          <p:nvPr/>
        </p:nvSpPr>
        <p:spPr>
          <a:xfrm rot="5400000">
            <a:off x="6463077" y="689834"/>
            <a:ext cx="640923" cy="640923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5800;p36">
            <a:extLst>
              <a:ext uri="{FF2B5EF4-FFF2-40B4-BE49-F238E27FC236}">
                <a16:creationId xmlns:a16="http://schemas.microsoft.com/office/drawing/2014/main" id="{B5371B6E-BB12-4F13-8B0B-0F5F10A46723}"/>
              </a:ext>
            </a:extLst>
          </p:cNvPr>
          <p:cNvSpPr/>
          <p:nvPr/>
        </p:nvSpPr>
        <p:spPr>
          <a:xfrm>
            <a:off x="2040001" y="689834"/>
            <a:ext cx="640923" cy="640923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341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" name="Google Shape;5724;p34"/>
          <p:cNvSpPr/>
          <p:nvPr/>
        </p:nvSpPr>
        <p:spPr>
          <a:xfrm>
            <a:off x="1200150" y="1390218"/>
            <a:ext cx="6743700" cy="3179764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5" name="Google Shape;5725;p34"/>
          <p:cNvSpPr txBox="1">
            <a:spLocks noGrp="1"/>
          </p:cNvSpPr>
          <p:nvPr>
            <p:ph type="title"/>
          </p:nvPr>
        </p:nvSpPr>
        <p:spPr>
          <a:xfrm>
            <a:off x="311700" y="32994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+mn-lt"/>
              </a:rPr>
              <a:t>GAMEPLAY TRAILER</a:t>
            </a:r>
            <a:endParaRPr sz="2400" dirty="0">
              <a:latin typeface="+mn-lt"/>
            </a:endParaRPr>
          </a:p>
        </p:txBody>
      </p:sp>
      <p:sp>
        <p:nvSpPr>
          <p:cNvPr id="5726" name="Google Shape;5726;p34"/>
          <p:cNvSpPr txBox="1">
            <a:spLocks noGrp="1"/>
          </p:cNvSpPr>
          <p:nvPr>
            <p:ph type="body" idx="1"/>
          </p:nvPr>
        </p:nvSpPr>
        <p:spPr>
          <a:xfrm>
            <a:off x="3038700" y="1995800"/>
            <a:ext cx="3066600" cy="19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Mercury is the closest planet to the Sun and the smallest one in the Solar System—it’s only a bit larger than the Moon. The planet’s name has nothing to do with the liquid metal, since Mercury was named after the Roman messenger god</a:t>
            </a:r>
            <a:endParaRPr dirty="0"/>
          </a:p>
        </p:txBody>
      </p:sp>
      <p:grpSp>
        <p:nvGrpSpPr>
          <p:cNvPr id="5727" name="Google Shape;5727;p34"/>
          <p:cNvGrpSpPr/>
          <p:nvPr/>
        </p:nvGrpSpPr>
        <p:grpSpPr>
          <a:xfrm rot="-5400000">
            <a:off x="2137596" y="535371"/>
            <a:ext cx="242781" cy="161857"/>
            <a:chOff x="2500050" y="3730175"/>
            <a:chExt cx="2619000" cy="1746025"/>
          </a:xfrm>
        </p:grpSpPr>
        <p:sp>
          <p:nvSpPr>
            <p:cNvPr id="5728" name="Google Shape;5728;p34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9" name="Google Shape;5729;p34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0" name="Google Shape;5730;p34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1" name="Google Shape;5731;p34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2" name="Google Shape;5732;p34"/>
          <p:cNvGrpSpPr/>
          <p:nvPr/>
        </p:nvGrpSpPr>
        <p:grpSpPr>
          <a:xfrm rot="5400000">
            <a:off x="6763621" y="535371"/>
            <a:ext cx="242781" cy="161857"/>
            <a:chOff x="2500050" y="3730175"/>
            <a:chExt cx="2619000" cy="1746025"/>
          </a:xfrm>
        </p:grpSpPr>
        <p:sp>
          <p:nvSpPr>
            <p:cNvPr id="5733" name="Google Shape;5733;p34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4" name="Google Shape;5734;p34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5" name="Google Shape;5735;p34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6" name="Google Shape;5736;p34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37" name="Google Shape;5737;p34"/>
          <p:cNvSpPr/>
          <p:nvPr/>
        </p:nvSpPr>
        <p:spPr>
          <a:xfrm rot="16200000">
            <a:off x="1781725" y="1739125"/>
            <a:ext cx="162000" cy="1401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8" name="Google Shape;5738;p34"/>
          <p:cNvSpPr/>
          <p:nvPr/>
        </p:nvSpPr>
        <p:spPr>
          <a:xfrm rot="5400000">
            <a:off x="7157040" y="4038806"/>
            <a:ext cx="162090" cy="14006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6940;p111">
            <a:extLst>
              <a:ext uri="{FF2B5EF4-FFF2-40B4-BE49-F238E27FC236}">
                <a16:creationId xmlns:a16="http://schemas.microsoft.com/office/drawing/2014/main" id="{2C73673E-355D-4591-A299-230F1DB86DC5}"/>
              </a:ext>
            </a:extLst>
          </p:cNvPr>
          <p:cNvGrpSpPr/>
          <p:nvPr/>
        </p:nvGrpSpPr>
        <p:grpSpPr>
          <a:xfrm>
            <a:off x="7506955" y="1602603"/>
            <a:ext cx="268057" cy="204680"/>
            <a:chOff x="5574892" y="3870999"/>
            <a:chExt cx="268057" cy="204680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23" name="Google Shape;26943;p111">
              <a:extLst>
                <a:ext uri="{FF2B5EF4-FFF2-40B4-BE49-F238E27FC236}">
                  <a16:creationId xmlns:a16="http://schemas.microsoft.com/office/drawing/2014/main" id="{B66CD5A4-67EF-4EC1-BAD5-89346F015508}"/>
                </a:ext>
              </a:extLst>
            </p:cNvPr>
            <p:cNvSpPr/>
            <p:nvPr/>
          </p:nvSpPr>
          <p:spPr>
            <a:xfrm>
              <a:off x="5580201" y="3876204"/>
              <a:ext cx="257620" cy="194243"/>
            </a:xfrm>
            <a:custGeom>
              <a:avLst/>
              <a:gdLst/>
              <a:ahLst/>
              <a:cxnLst/>
              <a:rect l="l" t="t" r="r" b="b"/>
              <a:pathLst>
                <a:path w="9898" h="7463" extrusionOk="0">
                  <a:moveTo>
                    <a:pt x="4949" y="1"/>
                  </a:moveTo>
                  <a:cubicBezTo>
                    <a:pt x="3563" y="1"/>
                    <a:pt x="2178" y="79"/>
                    <a:pt x="799" y="236"/>
                  </a:cubicBezTo>
                  <a:cubicBezTo>
                    <a:pt x="538" y="264"/>
                    <a:pt x="331" y="464"/>
                    <a:pt x="292" y="725"/>
                  </a:cubicBezTo>
                  <a:cubicBezTo>
                    <a:pt x="0" y="2720"/>
                    <a:pt x="0" y="4746"/>
                    <a:pt x="292" y="6741"/>
                  </a:cubicBezTo>
                  <a:cubicBezTo>
                    <a:pt x="331" y="6998"/>
                    <a:pt x="538" y="7199"/>
                    <a:pt x="799" y="7230"/>
                  </a:cubicBezTo>
                  <a:cubicBezTo>
                    <a:pt x="2178" y="7385"/>
                    <a:pt x="3561" y="7463"/>
                    <a:pt x="4947" y="7463"/>
                  </a:cubicBezTo>
                  <a:cubicBezTo>
                    <a:pt x="6333" y="7463"/>
                    <a:pt x="7720" y="7385"/>
                    <a:pt x="9099" y="7230"/>
                  </a:cubicBezTo>
                  <a:cubicBezTo>
                    <a:pt x="9359" y="7199"/>
                    <a:pt x="9567" y="6998"/>
                    <a:pt x="9606" y="6741"/>
                  </a:cubicBezTo>
                  <a:cubicBezTo>
                    <a:pt x="9898" y="4746"/>
                    <a:pt x="9898" y="2720"/>
                    <a:pt x="9606" y="725"/>
                  </a:cubicBezTo>
                  <a:cubicBezTo>
                    <a:pt x="9567" y="464"/>
                    <a:pt x="9359" y="264"/>
                    <a:pt x="9099" y="236"/>
                  </a:cubicBezTo>
                  <a:cubicBezTo>
                    <a:pt x="7720" y="79"/>
                    <a:pt x="6334" y="1"/>
                    <a:pt x="4949" y="1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944;p111">
              <a:extLst>
                <a:ext uri="{FF2B5EF4-FFF2-40B4-BE49-F238E27FC236}">
                  <a16:creationId xmlns:a16="http://schemas.microsoft.com/office/drawing/2014/main" id="{120EDCA7-6860-4C3D-845B-76D1B6976E75}"/>
                </a:ext>
              </a:extLst>
            </p:cNvPr>
            <p:cNvSpPr/>
            <p:nvPr/>
          </p:nvSpPr>
          <p:spPr>
            <a:xfrm>
              <a:off x="5671402" y="3924095"/>
              <a:ext cx="94636" cy="98358"/>
            </a:xfrm>
            <a:custGeom>
              <a:avLst/>
              <a:gdLst/>
              <a:ahLst/>
              <a:cxnLst/>
              <a:rect l="l" t="t" r="r" b="b"/>
              <a:pathLst>
                <a:path w="3636" h="3779" extrusionOk="0">
                  <a:moveTo>
                    <a:pt x="133" y="0"/>
                  </a:moveTo>
                  <a:cubicBezTo>
                    <a:pt x="65" y="0"/>
                    <a:pt x="3" y="53"/>
                    <a:pt x="1" y="127"/>
                  </a:cubicBezTo>
                  <a:lnTo>
                    <a:pt x="1" y="3649"/>
                  </a:lnTo>
                  <a:cubicBezTo>
                    <a:pt x="1" y="3723"/>
                    <a:pt x="63" y="3778"/>
                    <a:pt x="133" y="3778"/>
                  </a:cubicBezTo>
                  <a:cubicBezTo>
                    <a:pt x="152" y="3778"/>
                    <a:pt x="172" y="3774"/>
                    <a:pt x="191" y="3765"/>
                  </a:cubicBezTo>
                  <a:lnTo>
                    <a:pt x="3544" y="2006"/>
                  </a:lnTo>
                  <a:cubicBezTo>
                    <a:pt x="3635" y="1953"/>
                    <a:pt x="3635" y="1823"/>
                    <a:pt x="3544" y="1773"/>
                  </a:cubicBezTo>
                  <a:lnTo>
                    <a:pt x="191" y="14"/>
                  </a:lnTo>
                  <a:cubicBezTo>
                    <a:pt x="172" y="5"/>
                    <a:pt x="152" y="0"/>
                    <a:pt x="133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946;p111">
              <a:extLst>
                <a:ext uri="{FF2B5EF4-FFF2-40B4-BE49-F238E27FC236}">
                  <a16:creationId xmlns:a16="http://schemas.microsoft.com/office/drawing/2014/main" id="{FF5823DF-F836-427A-9282-FC40360262DF}"/>
                </a:ext>
              </a:extLst>
            </p:cNvPr>
            <p:cNvSpPr/>
            <p:nvPr/>
          </p:nvSpPr>
          <p:spPr>
            <a:xfrm>
              <a:off x="5574892" y="3870999"/>
              <a:ext cx="268057" cy="204680"/>
            </a:xfrm>
            <a:custGeom>
              <a:avLst/>
              <a:gdLst/>
              <a:ahLst/>
              <a:cxnLst/>
              <a:rect l="l" t="t" r="r" b="b"/>
              <a:pathLst>
                <a:path w="10299" h="7864" extrusionOk="0">
                  <a:moveTo>
                    <a:pt x="5149" y="0"/>
                  </a:moveTo>
                  <a:cubicBezTo>
                    <a:pt x="3757" y="0"/>
                    <a:pt x="2364" y="79"/>
                    <a:pt x="978" y="235"/>
                  </a:cubicBezTo>
                  <a:cubicBezTo>
                    <a:pt x="626" y="274"/>
                    <a:pt x="348" y="545"/>
                    <a:pt x="296" y="897"/>
                  </a:cubicBezTo>
                  <a:cubicBezTo>
                    <a:pt x="0" y="2909"/>
                    <a:pt x="0" y="4953"/>
                    <a:pt x="296" y="6969"/>
                  </a:cubicBezTo>
                  <a:cubicBezTo>
                    <a:pt x="348" y="7318"/>
                    <a:pt x="626" y="7589"/>
                    <a:pt x="978" y="7627"/>
                  </a:cubicBezTo>
                  <a:cubicBezTo>
                    <a:pt x="2364" y="7786"/>
                    <a:pt x="3758" y="7863"/>
                    <a:pt x="5151" y="7863"/>
                  </a:cubicBezTo>
                  <a:cubicBezTo>
                    <a:pt x="5742" y="7863"/>
                    <a:pt x="6337" y="7849"/>
                    <a:pt x="6931" y="7821"/>
                  </a:cubicBezTo>
                  <a:cubicBezTo>
                    <a:pt x="7044" y="7814"/>
                    <a:pt x="7132" y="7719"/>
                    <a:pt x="7132" y="7606"/>
                  </a:cubicBezTo>
                  <a:cubicBezTo>
                    <a:pt x="7132" y="7487"/>
                    <a:pt x="7037" y="7391"/>
                    <a:pt x="6919" y="7391"/>
                  </a:cubicBezTo>
                  <a:cubicBezTo>
                    <a:pt x="6915" y="7391"/>
                    <a:pt x="6911" y="7391"/>
                    <a:pt x="6907" y="7392"/>
                  </a:cubicBezTo>
                  <a:cubicBezTo>
                    <a:pt x="6326" y="7420"/>
                    <a:pt x="5745" y="7434"/>
                    <a:pt x="5163" y="7434"/>
                  </a:cubicBezTo>
                  <a:cubicBezTo>
                    <a:pt x="3783" y="7434"/>
                    <a:pt x="2402" y="7355"/>
                    <a:pt x="1027" y="7202"/>
                  </a:cubicBezTo>
                  <a:cubicBezTo>
                    <a:pt x="869" y="7184"/>
                    <a:pt x="742" y="7061"/>
                    <a:pt x="721" y="6906"/>
                  </a:cubicBezTo>
                  <a:cubicBezTo>
                    <a:pt x="433" y="4932"/>
                    <a:pt x="433" y="2927"/>
                    <a:pt x="721" y="956"/>
                  </a:cubicBezTo>
                  <a:cubicBezTo>
                    <a:pt x="742" y="798"/>
                    <a:pt x="869" y="678"/>
                    <a:pt x="1027" y="661"/>
                  </a:cubicBezTo>
                  <a:cubicBezTo>
                    <a:pt x="2398" y="506"/>
                    <a:pt x="3775" y="429"/>
                    <a:pt x="5151" y="429"/>
                  </a:cubicBezTo>
                  <a:cubicBezTo>
                    <a:pt x="6528" y="429"/>
                    <a:pt x="7904" y="506"/>
                    <a:pt x="9275" y="661"/>
                  </a:cubicBezTo>
                  <a:cubicBezTo>
                    <a:pt x="9433" y="678"/>
                    <a:pt x="9560" y="798"/>
                    <a:pt x="9584" y="956"/>
                  </a:cubicBezTo>
                  <a:cubicBezTo>
                    <a:pt x="9873" y="2927"/>
                    <a:pt x="9873" y="4932"/>
                    <a:pt x="9584" y="6906"/>
                  </a:cubicBezTo>
                  <a:cubicBezTo>
                    <a:pt x="9560" y="7061"/>
                    <a:pt x="9433" y="7184"/>
                    <a:pt x="9275" y="7202"/>
                  </a:cubicBezTo>
                  <a:cubicBezTo>
                    <a:pt x="8835" y="7251"/>
                    <a:pt x="8395" y="7293"/>
                    <a:pt x="7948" y="7325"/>
                  </a:cubicBezTo>
                  <a:cubicBezTo>
                    <a:pt x="7839" y="7335"/>
                    <a:pt x="7751" y="7427"/>
                    <a:pt x="7751" y="7539"/>
                  </a:cubicBezTo>
                  <a:cubicBezTo>
                    <a:pt x="7751" y="7658"/>
                    <a:pt x="7850" y="7754"/>
                    <a:pt x="7968" y="7754"/>
                  </a:cubicBezTo>
                  <a:cubicBezTo>
                    <a:pt x="7972" y="7754"/>
                    <a:pt x="7976" y="7754"/>
                    <a:pt x="7980" y="7754"/>
                  </a:cubicBezTo>
                  <a:cubicBezTo>
                    <a:pt x="8430" y="7719"/>
                    <a:pt x="8877" y="7677"/>
                    <a:pt x="9324" y="7627"/>
                  </a:cubicBezTo>
                  <a:cubicBezTo>
                    <a:pt x="9676" y="7589"/>
                    <a:pt x="9954" y="7318"/>
                    <a:pt x="10007" y="6966"/>
                  </a:cubicBezTo>
                  <a:cubicBezTo>
                    <a:pt x="10299" y="4953"/>
                    <a:pt x="10299" y="2909"/>
                    <a:pt x="10007" y="897"/>
                  </a:cubicBezTo>
                  <a:cubicBezTo>
                    <a:pt x="9954" y="545"/>
                    <a:pt x="9672" y="274"/>
                    <a:pt x="9321" y="235"/>
                  </a:cubicBezTo>
                  <a:cubicBezTo>
                    <a:pt x="7934" y="79"/>
                    <a:pt x="6542" y="0"/>
                    <a:pt x="5149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947;p111">
              <a:extLst>
                <a:ext uri="{FF2B5EF4-FFF2-40B4-BE49-F238E27FC236}">
                  <a16:creationId xmlns:a16="http://schemas.microsoft.com/office/drawing/2014/main" id="{90DF5C1D-71EF-43AD-AAE2-236F06315916}"/>
                </a:ext>
              </a:extLst>
            </p:cNvPr>
            <p:cNvSpPr/>
            <p:nvPr/>
          </p:nvSpPr>
          <p:spPr>
            <a:xfrm>
              <a:off x="5666274" y="3916937"/>
              <a:ext cx="108899" cy="112855"/>
            </a:xfrm>
            <a:custGeom>
              <a:avLst/>
              <a:gdLst/>
              <a:ahLst/>
              <a:cxnLst/>
              <a:rect l="l" t="t" r="r" b="b"/>
              <a:pathLst>
                <a:path w="4184" h="4336" extrusionOk="0">
                  <a:moveTo>
                    <a:pt x="426" y="567"/>
                  </a:moveTo>
                  <a:lnTo>
                    <a:pt x="3466" y="2164"/>
                  </a:lnTo>
                  <a:lnTo>
                    <a:pt x="426" y="3765"/>
                  </a:lnTo>
                  <a:lnTo>
                    <a:pt x="426" y="567"/>
                  </a:lnTo>
                  <a:close/>
                  <a:moveTo>
                    <a:pt x="214" y="1"/>
                  </a:moveTo>
                  <a:cubicBezTo>
                    <a:pt x="101" y="1"/>
                    <a:pt x="1" y="90"/>
                    <a:pt x="1" y="215"/>
                  </a:cubicBezTo>
                  <a:lnTo>
                    <a:pt x="1" y="4121"/>
                  </a:lnTo>
                  <a:cubicBezTo>
                    <a:pt x="1" y="4246"/>
                    <a:pt x="101" y="4335"/>
                    <a:pt x="214" y="4335"/>
                  </a:cubicBezTo>
                  <a:cubicBezTo>
                    <a:pt x="247" y="4335"/>
                    <a:pt x="281" y="4328"/>
                    <a:pt x="314" y="4311"/>
                  </a:cubicBezTo>
                  <a:lnTo>
                    <a:pt x="4033" y="2358"/>
                  </a:lnTo>
                  <a:cubicBezTo>
                    <a:pt x="4184" y="2277"/>
                    <a:pt x="4184" y="2055"/>
                    <a:pt x="4033" y="1978"/>
                  </a:cubicBezTo>
                  <a:lnTo>
                    <a:pt x="314" y="25"/>
                  </a:lnTo>
                  <a:cubicBezTo>
                    <a:pt x="281" y="9"/>
                    <a:pt x="247" y="1"/>
                    <a:pt x="214" y="1"/>
                  </a:cubicBezTo>
                  <a:close/>
                </a:path>
              </a:pathLst>
            </a:cu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EF0FF3D3-9668-4790-859E-BC6EDC7C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240" y="1593417"/>
            <a:ext cx="4958100" cy="278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1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0" name="Google Shape;5600;p31"/>
          <p:cNvSpPr txBox="1">
            <a:spLocks noGrp="1"/>
          </p:cNvSpPr>
          <p:nvPr>
            <p:ph type="title"/>
          </p:nvPr>
        </p:nvSpPr>
        <p:spPr>
          <a:xfrm>
            <a:off x="311700" y="32994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+mj-lt"/>
              </a:rPr>
              <a:t>UNIQUE SELLING POINTS</a:t>
            </a:r>
            <a:endParaRPr sz="2400" dirty="0">
              <a:latin typeface="+mj-lt"/>
            </a:endParaRPr>
          </a:p>
        </p:txBody>
      </p:sp>
      <p:grpSp>
        <p:nvGrpSpPr>
          <p:cNvPr id="5601" name="Google Shape;5601;p31"/>
          <p:cNvGrpSpPr/>
          <p:nvPr/>
        </p:nvGrpSpPr>
        <p:grpSpPr>
          <a:xfrm rot="-5400000">
            <a:off x="2137596" y="535371"/>
            <a:ext cx="242781" cy="161857"/>
            <a:chOff x="2500050" y="3730175"/>
            <a:chExt cx="2619000" cy="1746025"/>
          </a:xfrm>
        </p:grpSpPr>
        <p:sp>
          <p:nvSpPr>
            <p:cNvPr id="5602" name="Google Shape;5602;p31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3" name="Google Shape;5603;p31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4" name="Google Shape;5604;p31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5" name="Google Shape;5605;p31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6" name="Google Shape;5606;p31"/>
          <p:cNvGrpSpPr/>
          <p:nvPr/>
        </p:nvGrpSpPr>
        <p:grpSpPr>
          <a:xfrm rot="5400000">
            <a:off x="6763621" y="535371"/>
            <a:ext cx="242781" cy="161857"/>
            <a:chOff x="2500050" y="3730175"/>
            <a:chExt cx="2619000" cy="1746025"/>
          </a:xfrm>
        </p:grpSpPr>
        <p:sp>
          <p:nvSpPr>
            <p:cNvPr id="5607" name="Google Shape;5607;p31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8" name="Google Shape;5608;p31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9" name="Google Shape;5609;p31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0" name="Google Shape;5610;p31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18" name="Google Shape;5618;p31"/>
          <p:cNvSpPr txBox="1">
            <a:spLocks noGrp="1"/>
          </p:cNvSpPr>
          <p:nvPr>
            <p:ph type="subTitle" idx="8"/>
          </p:nvPr>
        </p:nvSpPr>
        <p:spPr>
          <a:xfrm>
            <a:off x="2178058" y="1397555"/>
            <a:ext cx="5817492" cy="8572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en-GB" dirty="0">
                <a:latin typeface="+mj-lt"/>
              </a:rPr>
              <a:t>Fast paced, challenging gameplay with high score </a:t>
            </a:r>
            <a:r>
              <a:rPr lang="en-GB" dirty="0" err="1">
                <a:latin typeface="+mj-lt"/>
              </a:rPr>
              <a:t>leaderboard</a:t>
            </a:r>
            <a:endParaRPr dirty="0">
              <a:latin typeface="+mj-lt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E6DE984-5DAD-4880-97FF-9D8D7F029E7C}"/>
              </a:ext>
            </a:extLst>
          </p:cNvPr>
          <p:cNvSpPr/>
          <p:nvPr/>
        </p:nvSpPr>
        <p:spPr>
          <a:xfrm>
            <a:off x="1148451" y="2593237"/>
            <a:ext cx="857250" cy="857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1FD4553B-0E94-4F4C-879C-E323ECF6EA02}"/>
              </a:ext>
            </a:extLst>
          </p:cNvPr>
          <p:cNvSpPr/>
          <p:nvPr/>
        </p:nvSpPr>
        <p:spPr>
          <a:xfrm>
            <a:off x="1148451" y="1397555"/>
            <a:ext cx="857250" cy="857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Google Shape;5618;p31">
            <a:extLst>
              <a:ext uri="{FF2B5EF4-FFF2-40B4-BE49-F238E27FC236}">
                <a16:creationId xmlns:a16="http://schemas.microsoft.com/office/drawing/2014/main" id="{6EAF841F-EFCB-4BA7-8FF6-C3E45474C4C1}"/>
              </a:ext>
            </a:extLst>
          </p:cNvPr>
          <p:cNvSpPr txBox="1">
            <a:spLocks/>
          </p:cNvSpPr>
          <p:nvPr/>
        </p:nvSpPr>
        <p:spPr>
          <a:xfrm>
            <a:off x="2178058" y="2593237"/>
            <a:ext cx="5817492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dvent Pro Medium"/>
              <a:buNone/>
              <a:defRPr sz="16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</a:pPr>
            <a:r>
              <a:rPr lang="en-GB" dirty="0">
                <a:latin typeface="+mj-lt"/>
              </a:rPr>
              <a:t>Playable in short periods</a:t>
            </a:r>
          </a:p>
        </p:txBody>
      </p:sp>
      <p:sp>
        <p:nvSpPr>
          <p:cNvPr id="49" name="Google Shape;5618;p31">
            <a:extLst>
              <a:ext uri="{FF2B5EF4-FFF2-40B4-BE49-F238E27FC236}">
                <a16:creationId xmlns:a16="http://schemas.microsoft.com/office/drawing/2014/main" id="{BA01B23A-7E39-4E60-9C05-B0252A30A97D}"/>
              </a:ext>
            </a:extLst>
          </p:cNvPr>
          <p:cNvSpPr txBox="1">
            <a:spLocks/>
          </p:cNvSpPr>
          <p:nvPr/>
        </p:nvSpPr>
        <p:spPr>
          <a:xfrm>
            <a:off x="2178058" y="3763171"/>
            <a:ext cx="5817492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dvent Pro Medium"/>
              <a:buNone/>
              <a:defRPr sz="16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dvent Pro Medium"/>
              <a:buNone/>
              <a:defRPr sz="21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</a:pPr>
            <a:r>
              <a:rPr lang="en-GB" dirty="0">
                <a:latin typeface="+mj-lt"/>
              </a:rPr>
              <a:t>Psychedelic visual experience</a:t>
            </a:r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0A4CC9AC-CD89-41D4-ADD1-87AF07C86530}"/>
              </a:ext>
            </a:extLst>
          </p:cNvPr>
          <p:cNvSpPr/>
          <p:nvPr/>
        </p:nvSpPr>
        <p:spPr>
          <a:xfrm>
            <a:off x="1148451" y="3763171"/>
            <a:ext cx="857250" cy="857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pSp>
        <p:nvGrpSpPr>
          <p:cNvPr id="52" name="Google Shape;16024;p105">
            <a:extLst>
              <a:ext uri="{FF2B5EF4-FFF2-40B4-BE49-F238E27FC236}">
                <a16:creationId xmlns:a16="http://schemas.microsoft.com/office/drawing/2014/main" id="{181306FD-E4FD-4CFD-AA54-218D24EE1892}"/>
              </a:ext>
            </a:extLst>
          </p:cNvPr>
          <p:cNvGrpSpPr/>
          <p:nvPr/>
        </p:nvGrpSpPr>
        <p:grpSpPr>
          <a:xfrm>
            <a:off x="1355832" y="1559740"/>
            <a:ext cx="442488" cy="532890"/>
            <a:chOff x="1454676" y="2778519"/>
            <a:chExt cx="271564" cy="327045"/>
          </a:xfrm>
        </p:grpSpPr>
        <p:sp>
          <p:nvSpPr>
            <p:cNvPr id="53" name="Google Shape;16025;p105">
              <a:extLst>
                <a:ext uri="{FF2B5EF4-FFF2-40B4-BE49-F238E27FC236}">
                  <a16:creationId xmlns:a16="http://schemas.microsoft.com/office/drawing/2014/main" id="{2C0828E0-7E20-42C8-A538-AB61D540252B}"/>
                </a:ext>
              </a:extLst>
            </p:cNvPr>
            <p:cNvSpPr/>
            <p:nvPr/>
          </p:nvSpPr>
          <p:spPr>
            <a:xfrm>
              <a:off x="1579992" y="2963977"/>
              <a:ext cx="20851" cy="94459"/>
            </a:xfrm>
            <a:custGeom>
              <a:avLst/>
              <a:gdLst/>
              <a:ahLst/>
              <a:cxnLst/>
              <a:rect l="l" t="t" r="r" b="b"/>
              <a:pathLst>
                <a:path w="796" h="3606" extrusionOk="0">
                  <a:moveTo>
                    <a:pt x="0" y="0"/>
                  </a:moveTo>
                  <a:lnTo>
                    <a:pt x="0" y="3605"/>
                  </a:lnTo>
                  <a:lnTo>
                    <a:pt x="795" y="3605"/>
                  </a:lnTo>
                  <a:lnTo>
                    <a:pt x="79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026;p105">
              <a:extLst>
                <a:ext uri="{FF2B5EF4-FFF2-40B4-BE49-F238E27FC236}">
                  <a16:creationId xmlns:a16="http://schemas.microsoft.com/office/drawing/2014/main" id="{1535F281-2893-43F6-8FF8-2E1A1A235F5D}"/>
                </a:ext>
              </a:extLst>
            </p:cNvPr>
            <p:cNvSpPr/>
            <p:nvPr/>
          </p:nvSpPr>
          <p:spPr>
            <a:xfrm>
              <a:off x="1513929" y="2793867"/>
              <a:ext cx="152979" cy="186823"/>
            </a:xfrm>
            <a:custGeom>
              <a:avLst/>
              <a:gdLst/>
              <a:ahLst/>
              <a:cxnLst/>
              <a:rect l="l" t="t" r="r" b="b"/>
              <a:pathLst>
                <a:path w="5840" h="7132" extrusionOk="0">
                  <a:moveTo>
                    <a:pt x="0" y="1"/>
                  </a:moveTo>
                  <a:lnTo>
                    <a:pt x="0" y="2341"/>
                  </a:lnTo>
                  <a:cubicBezTo>
                    <a:pt x="0" y="4003"/>
                    <a:pt x="792" y="5562"/>
                    <a:pt x="2128" y="6549"/>
                  </a:cubicBezTo>
                  <a:lnTo>
                    <a:pt x="2920" y="7132"/>
                  </a:lnTo>
                  <a:lnTo>
                    <a:pt x="3715" y="6549"/>
                  </a:lnTo>
                  <a:cubicBezTo>
                    <a:pt x="5051" y="5562"/>
                    <a:pt x="5840" y="4003"/>
                    <a:pt x="5840" y="2341"/>
                  </a:cubicBezTo>
                  <a:lnTo>
                    <a:pt x="5840" y="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027;p105">
              <a:extLst>
                <a:ext uri="{FF2B5EF4-FFF2-40B4-BE49-F238E27FC236}">
                  <a16:creationId xmlns:a16="http://schemas.microsoft.com/office/drawing/2014/main" id="{3D4BD427-3445-4382-A8A4-F76923E00260}"/>
                </a:ext>
              </a:extLst>
            </p:cNvPr>
            <p:cNvSpPr/>
            <p:nvPr/>
          </p:nvSpPr>
          <p:spPr>
            <a:xfrm>
              <a:off x="1575958" y="2793867"/>
              <a:ext cx="90949" cy="186823"/>
            </a:xfrm>
            <a:custGeom>
              <a:avLst/>
              <a:gdLst/>
              <a:ahLst/>
              <a:cxnLst/>
              <a:rect l="l" t="t" r="r" b="b"/>
              <a:pathLst>
                <a:path w="3472" h="7132" extrusionOk="0">
                  <a:moveTo>
                    <a:pt x="2368" y="1"/>
                  </a:moveTo>
                  <a:lnTo>
                    <a:pt x="2368" y="2341"/>
                  </a:lnTo>
                  <a:cubicBezTo>
                    <a:pt x="2368" y="4003"/>
                    <a:pt x="1580" y="5562"/>
                    <a:pt x="244" y="6549"/>
                  </a:cubicBezTo>
                  <a:lnTo>
                    <a:pt x="0" y="6727"/>
                  </a:lnTo>
                  <a:lnTo>
                    <a:pt x="555" y="7132"/>
                  </a:lnTo>
                  <a:lnTo>
                    <a:pt x="1347" y="6549"/>
                  </a:lnTo>
                  <a:cubicBezTo>
                    <a:pt x="2683" y="5562"/>
                    <a:pt x="3472" y="4003"/>
                    <a:pt x="3472" y="2341"/>
                  </a:cubicBezTo>
                  <a:lnTo>
                    <a:pt x="3472" y="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028;p105">
              <a:extLst>
                <a:ext uri="{FF2B5EF4-FFF2-40B4-BE49-F238E27FC236}">
                  <a16:creationId xmlns:a16="http://schemas.microsoft.com/office/drawing/2014/main" id="{2256DD5D-1C96-47A5-9CB3-5C39CB08D2EE}"/>
                </a:ext>
              </a:extLst>
            </p:cNvPr>
            <p:cNvSpPr/>
            <p:nvPr/>
          </p:nvSpPr>
          <p:spPr>
            <a:xfrm>
              <a:off x="1503948" y="2783362"/>
              <a:ext cx="172913" cy="21035"/>
            </a:xfrm>
            <a:custGeom>
              <a:avLst/>
              <a:gdLst/>
              <a:ahLst/>
              <a:cxnLst/>
              <a:rect l="l" t="t" r="r" b="b"/>
              <a:pathLst>
                <a:path w="6601" h="803" extrusionOk="0">
                  <a:moveTo>
                    <a:pt x="6442" y="0"/>
                  </a:moveTo>
                  <a:cubicBezTo>
                    <a:pt x="6440" y="0"/>
                    <a:pt x="6438" y="1"/>
                    <a:pt x="6436" y="1"/>
                  </a:cubicBezTo>
                  <a:lnTo>
                    <a:pt x="169" y="1"/>
                  </a:lnTo>
                  <a:cubicBezTo>
                    <a:pt x="76" y="1"/>
                    <a:pt x="4" y="73"/>
                    <a:pt x="4" y="165"/>
                  </a:cubicBezTo>
                  <a:lnTo>
                    <a:pt x="4" y="635"/>
                  </a:lnTo>
                  <a:cubicBezTo>
                    <a:pt x="1" y="727"/>
                    <a:pt x="76" y="802"/>
                    <a:pt x="169" y="802"/>
                  </a:cubicBezTo>
                  <a:lnTo>
                    <a:pt x="6436" y="802"/>
                  </a:lnTo>
                  <a:cubicBezTo>
                    <a:pt x="6526" y="802"/>
                    <a:pt x="6601" y="727"/>
                    <a:pt x="6601" y="635"/>
                  </a:cubicBezTo>
                  <a:lnTo>
                    <a:pt x="6601" y="165"/>
                  </a:lnTo>
                  <a:cubicBezTo>
                    <a:pt x="6601" y="75"/>
                    <a:pt x="6529" y="0"/>
                    <a:pt x="6442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029;p105">
              <a:extLst>
                <a:ext uri="{FF2B5EF4-FFF2-40B4-BE49-F238E27FC236}">
                  <a16:creationId xmlns:a16="http://schemas.microsoft.com/office/drawing/2014/main" id="{D0D237A9-A535-469E-975A-BF8FBAD28A80}"/>
                </a:ext>
              </a:extLst>
            </p:cNvPr>
            <p:cNvSpPr/>
            <p:nvPr/>
          </p:nvSpPr>
          <p:spPr>
            <a:xfrm>
              <a:off x="1648126" y="2783362"/>
              <a:ext cx="28736" cy="21035"/>
            </a:xfrm>
            <a:custGeom>
              <a:avLst/>
              <a:gdLst/>
              <a:ahLst/>
              <a:cxnLst/>
              <a:rect l="l" t="t" r="r" b="b"/>
              <a:pathLst>
                <a:path w="1097" h="803" extrusionOk="0">
                  <a:moveTo>
                    <a:pt x="938" y="0"/>
                  </a:moveTo>
                  <a:cubicBezTo>
                    <a:pt x="936" y="0"/>
                    <a:pt x="934" y="1"/>
                    <a:pt x="932" y="1"/>
                  </a:cubicBezTo>
                  <a:lnTo>
                    <a:pt x="0" y="1"/>
                  </a:lnTo>
                  <a:lnTo>
                    <a:pt x="0" y="802"/>
                  </a:lnTo>
                  <a:lnTo>
                    <a:pt x="932" y="802"/>
                  </a:lnTo>
                  <a:cubicBezTo>
                    <a:pt x="1025" y="802"/>
                    <a:pt x="1097" y="727"/>
                    <a:pt x="1097" y="635"/>
                  </a:cubicBezTo>
                  <a:lnTo>
                    <a:pt x="1097" y="165"/>
                  </a:lnTo>
                  <a:cubicBezTo>
                    <a:pt x="1097" y="75"/>
                    <a:pt x="1025" y="0"/>
                    <a:pt x="93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030;p105">
              <a:extLst>
                <a:ext uri="{FF2B5EF4-FFF2-40B4-BE49-F238E27FC236}">
                  <a16:creationId xmlns:a16="http://schemas.microsoft.com/office/drawing/2014/main" id="{83C1303C-73B2-4F3A-9B9E-75E94477E7FD}"/>
                </a:ext>
              </a:extLst>
            </p:cNvPr>
            <p:cNvSpPr/>
            <p:nvPr/>
          </p:nvSpPr>
          <p:spPr>
            <a:xfrm>
              <a:off x="1552619" y="2839839"/>
              <a:ext cx="75704" cy="71591"/>
            </a:xfrm>
            <a:custGeom>
              <a:avLst/>
              <a:gdLst/>
              <a:ahLst/>
              <a:cxnLst/>
              <a:rect l="l" t="t" r="r" b="b"/>
              <a:pathLst>
                <a:path w="2890" h="2733" extrusionOk="0">
                  <a:moveTo>
                    <a:pt x="1443" y="0"/>
                  </a:moveTo>
                  <a:cubicBezTo>
                    <a:pt x="1429" y="0"/>
                    <a:pt x="1416" y="7"/>
                    <a:pt x="1409" y="21"/>
                  </a:cubicBezTo>
                  <a:lnTo>
                    <a:pt x="994" y="864"/>
                  </a:lnTo>
                  <a:cubicBezTo>
                    <a:pt x="991" y="874"/>
                    <a:pt x="980" y="881"/>
                    <a:pt x="970" y="884"/>
                  </a:cubicBezTo>
                  <a:lnTo>
                    <a:pt x="41" y="1018"/>
                  </a:lnTo>
                  <a:cubicBezTo>
                    <a:pt x="11" y="1021"/>
                    <a:pt x="0" y="1059"/>
                    <a:pt x="21" y="1079"/>
                  </a:cubicBezTo>
                  <a:lnTo>
                    <a:pt x="693" y="1734"/>
                  </a:lnTo>
                  <a:cubicBezTo>
                    <a:pt x="699" y="1741"/>
                    <a:pt x="706" y="1755"/>
                    <a:pt x="703" y="1765"/>
                  </a:cubicBezTo>
                  <a:lnTo>
                    <a:pt x="545" y="2690"/>
                  </a:lnTo>
                  <a:cubicBezTo>
                    <a:pt x="540" y="2714"/>
                    <a:pt x="558" y="2732"/>
                    <a:pt x="579" y="2732"/>
                  </a:cubicBezTo>
                  <a:cubicBezTo>
                    <a:pt x="585" y="2732"/>
                    <a:pt x="591" y="2731"/>
                    <a:pt x="597" y="2728"/>
                  </a:cubicBezTo>
                  <a:lnTo>
                    <a:pt x="1426" y="2293"/>
                  </a:lnTo>
                  <a:cubicBezTo>
                    <a:pt x="1431" y="2289"/>
                    <a:pt x="1437" y="2287"/>
                    <a:pt x="1443" y="2287"/>
                  </a:cubicBezTo>
                  <a:cubicBezTo>
                    <a:pt x="1449" y="2287"/>
                    <a:pt x="1455" y="2289"/>
                    <a:pt x="1460" y="2293"/>
                  </a:cubicBezTo>
                  <a:lnTo>
                    <a:pt x="2289" y="2728"/>
                  </a:lnTo>
                  <a:cubicBezTo>
                    <a:pt x="2295" y="2731"/>
                    <a:pt x="2301" y="2732"/>
                    <a:pt x="2307" y="2732"/>
                  </a:cubicBezTo>
                  <a:cubicBezTo>
                    <a:pt x="2329" y="2732"/>
                    <a:pt x="2347" y="2714"/>
                    <a:pt x="2344" y="2690"/>
                  </a:cubicBezTo>
                  <a:lnTo>
                    <a:pt x="2183" y="1765"/>
                  </a:lnTo>
                  <a:cubicBezTo>
                    <a:pt x="2183" y="1755"/>
                    <a:pt x="2187" y="1741"/>
                    <a:pt x="2197" y="1734"/>
                  </a:cubicBezTo>
                  <a:lnTo>
                    <a:pt x="2865" y="1079"/>
                  </a:lnTo>
                  <a:cubicBezTo>
                    <a:pt x="2889" y="1059"/>
                    <a:pt x="2875" y="1021"/>
                    <a:pt x="2845" y="1018"/>
                  </a:cubicBezTo>
                  <a:lnTo>
                    <a:pt x="1919" y="884"/>
                  </a:lnTo>
                  <a:cubicBezTo>
                    <a:pt x="1906" y="881"/>
                    <a:pt x="1895" y="874"/>
                    <a:pt x="1892" y="864"/>
                  </a:cubicBezTo>
                  <a:lnTo>
                    <a:pt x="1477" y="21"/>
                  </a:lnTo>
                  <a:cubicBezTo>
                    <a:pt x="1470" y="7"/>
                    <a:pt x="1457" y="0"/>
                    <a:pt x="1443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031;p105">
              <a:extLst>
                <a:ext uri="{FF2B5EF4-FFF2-40B4-BE49-F238E27FC236}">
                  <a16:creationId xmlns:a16="http://schemas.microsoft.com/office/drawing/2014/main" id="{A4E1738E-959A-407F-A84C-0360B3595845}"/>
                </a:ext>
              </a:extLst>
            </p:cNvPr>
            <p:cNvSpPr/>
            <p:nvPr/>
          </p:nvSpPr>
          <p:spPr>
            <a:xfrm>
              <a:off x="1570667" y="2968561"/>
              <a:ext cx="39607" cy="19489"/>
            </a:xfrm>
            <a:custGeom>
              <a:avLst/>
              <a:gdLst/>
              <a:ahLst/>
              <a:cxnLst/>
              <a:rect l="l" t="t" r="r" b="b"/>
              <a:pathLst>
                <a:path w="1512" h="744" extrusionOk="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lnTo>
                    <a:pt x="0" y="439"/>
                  </a:lnTo>
                  <a:cubicBezTo>
                    <a:pt x="0" y="607"/>
                    <a:pt x="137" y="744"/>
                    <a:pt x="305" y="744"/>
                  </a:cubicBezTo>
                  <a:lnTo>
                    <a:pt x="1206" y="744"/>
                  </a:lnTo>
                  <a:cubicBezTo>
                    <a:pt x="1374" y="744"/>
                    <a:pt x="1511" y="607"/>
                    <a:pt x="1511" y="439"/>
                  </a:cubicBezTo>
                  <a:lnTo>
                    <a:pt x="1511" y="305"/>
                  </a:lnTo>
                  <a:cubicBezTo>
                    <a:pt x="1511" y="137"/>
                    <a:pt x="1374" y="0"/>
                    <a:pt x="120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032;p105">
              <a:extLst>
                <a:ext uri="{FF2B5EF4-FFF2-40B4-BE49-F238E27FC236}">
                  <a16:creationId xmlns:a16="http://schemas.microsoft.com/office/drawing/2014/main" id="{64182A71-D562-43AE-938D-0E3E05BB0E63}"/>
                </a:ext>
              </a:extLst>
            </p:cNvPr>
            <p:cNvSpPr/>
            <p:nvPr/>
          </p:nvSpPr>
          <p:spPr>
            <a:xfrm>
              <a:off x="1549842" y="3044396"/>
              <a:ext cx="81152" cy="28029"/>
            </a:xfrm>
            <a:custGeom>
              <a:avLst/>
              <a:gdLst/>
              <a:ahLst/>
              <a:cxnLst/>
              <a:rect l="l" t="t" r="r" b="b"/>
              <a:pathLst>
                <a:path w="3098" h="1070" extrusionOk="0">
                  <a:moveTo>
                    <a:pt x="411" y="1"/>
                  </a:moveTo>
                  <a:cubicBezTo>
                    <a:pt x="185" y="1"/>
                    <a:pt x="0" y="186"/>
                    <a:pt x="0" y="412"/>
                  </a:cubicBezTo>
                  <a:lnTo>
                    <a:pt x="0" y="1070"/>
                  </a:lnTo>
                  <a:lnTo>
                    <a:pt x="3098" y="1070"/>
                  </a:lnTo>
                  <a:lnTo>
                    <a:pt x="3098" y="412"/>
                  </a:lnTo>
                  <a:cubicBezTo>
                    <a:pt x="3098" y="186"/>
                    <a:pt x="2916" y="1"/>
                    <a:pt x="268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16033;p105">
              <a:extLst>
                <a:ext uri="{FF2B5EF4-FFF2-40B4-BE49-F238E27FC236}">
                  <a16:creationId xmlns:a16="http://schemas.microsoft.com/office/drawing/2014/main" id="{D94C480C-00F7-4CD7-859A-72E512BA0AC5}"/>
                </a:ext>
              </a:extLst>
            </p:cNvPr>
            <p:cNvSpPr/>
            <p:nvPr/>
          </p:nvSpPr>
          <p:spPr>
            <a:xfrm>
              <a:off x="1602337" y="3044396"/>
              <a:ext cx="28657" cy="28029"/>
            </a:xfrm>
            <a:custGeom>
              <a:avLst/>
              <a:gdLst/>
              <a:ahLst/>
              <a:cxnLst/>
              <a:rect l="l" t="t" r="r" b="b"/>
              <a:pathLst>
                <a:path w="1094" h="1070" extrusionOk="0">
                  <a:moveTo>
                    <a:pt x="1" y="1"/>
                  </a:moveTo>
                  <a:lnTo>
                    <a:pt x="1" y="1070"/>
                  </a:lnTo>
                  <a:lnTo>
                    <a:pt x="1094" y="1070"/>
                  </a:lnTo>
                  <a:lnTo>
                    <a:pt x="1094" y="412"/>
                  </a:lnTo>
                  <a:cubicBezTo>
                    <a:pt x="1094" y="186"/>
                    <a:pt x="912" y="1"/>
                    <a:pt x="683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034;p105">
              <a:extLst>
                <a:ext uri="{FF2B5EF4-FFF2-40B4-BE49-F238E27FC236}">
                  <a16:creationId xmlns:a16="http://schemas.microsoft.com/office/drawing/2014/main" id="{D644D341-8BAA-48AD-BCF7-0ADE02B5E4B0}"/>
                </a:ext>
              </a:extLst>
            </p:cNvPr>
            <p:cNvSpPr/>
            <p:nvPr/>
          </p:nvSpPr>
          <p:spPr>
            <a:xfrm>
              <a:off x="1520556" y="3065509"/>
              <a:ext cx="139724" cy="35206"/>
            </a:xfrm>
            <a:custGeom>
              <a:avLst/>
              <a:gdLst/>
              <a:ahLst/>
              <a:cxnLst/>
              <a:rect l="l" t="t" r="r" b="b"/>
              <a:pathLst>
                <a:path w="5334" h="1344" extrusionOk="0">
                  <a:moveTo>
                    <a:pt x="426" y="0"/>
                  </a:moveTo>
                  <a:cubicBezTo>
                    <a:pt x="313" y="0"/>
                    <a:pt x="220" y="79"/>
                    <a:pt x="200" y="185"/>
                  </a:cubicBezTo>
                  <a:lnTo>
                    <a:pt x="28" y="1069"/>
                  </a:lnTo>
                  <a:cubicBezTo>
                    <a:pt x="1" y="1213"/>
                    <a:pt x="107" y="1343"/>
                    <a:pt x="255" y="1343"/>
                  </a:cubicBezTo>
                  <a:lnTo>
                    <a:pt x="5083" y="1343"/>
                  </a:lnTo>
                  <a:cubicBezTo>
                    <a:pt x="5227" y="1343"/>
                    <a:pt x="5333" y="1210"/>
                    <a:pt x="5306" y="1069"/>
                  </a:cubicBezTo>
                  <a:lnTo>
                    <a:pt x="5134" y="185"/>
                  </a:lnTo>
                  <a:cubicBezTo>
                    <a:pt x="5114" y="79"/>
                    <a:pt x="5018" y="0"/>
                    <a:pt x="490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035;p105">
              <a:extLst>
                <a:ext uri="{FF2B5EF4-FFF2-40B4-BE49-F238E27FC236}">
                  <a16:creationId xmlns:a16="http://schemas.microsoft.com/office/drawing/2014/main" id="{DB3CADD1-95DE-4799-8888-AFF16CB6429B}"/>
                </a:ext>
              </a:extLst>
            </p:cNvPr>
            <p:cNvSpPr/>
            <p:nvPr/>
          </p:nvSpPr>
          <p:spPr>
            <a:xfrm>
              <a:off x="1625048" y="3065509"/>
              <a:ext cx="35311" cy="35206"/>
            </a:xfrm>
            <a:custGeom>
              <a:avLst/>
              <a:gdLst/>
              <a:ahLst/>
              <a:cxnLst/>
              <a:rect l="l" t="t" r="r" b="b"/>
              <a:pathLst>
                <a:path w="1348" h="1344" extrusionOk="0">
                  <a:moveTo>
                    <a:pt x="1" y="0"/>
                  </a:moveTo>
                  <a:lnTo>
                    <a:pt x="265" y="1343"/>
                  </a:lnTo>
                  <a:lnTo>
                    <a:pt x="1094" y="1343"/>
                  </a:lnTo>
                  <a:cubicBezTo>
                    <a:pt x="1238" y="1343"/>
                    <a:pt x="1347" y="1210"/>
                    <a:pt x="1320" y="1069"/>
                  </a:cubicBezTo>
                  <a:lnTo>
                    <a:pt x="1149" y="185"/>
                  </a:lnTo>
                  <a:cubicBezTo>
                    <a:pt x="1125" y="79"/>
                    <a:pt x="1032" y="0"/>
                    <a:pt x="923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036;p105">
              <a:extLst>
                <a:ext uri="{FF2B5EF4-FFF2-40B4-BE49-F238E27FC236}">
                  <a16:creationId xmlns:a16="http://schemas.microsoft.com/office/drawing/2014/main" id="{927FFDC2-A0A5-44D6-92FF-D7AE8290A950}"/>
                </a:ext>
              </a:extLst>
            </p:cNvPr>
            <p:cNvSpPr/>
            <p:nvPr/>
          </p:nvSpPr>
          <p:spPr>
            <a:xfrm>
              <a:off x="1454676" y="2778519"/>
              <a:ext cx="271564" cy="327045"/>
            </a:xfrm>
            <a:custGeom>
              <a:avLst/>
              <a:gdLst/>
              <a:ahLst/>
              <a:cxnLst/>
              <a:rect l="l" t="t" r="r" b="b"/>
              <a:pathLst>
                <a:path w="10367" h="12485" extrusionOk="0">
                  <a:moveTo>
                    <a:pt x="549" y="1207"/>
                  </a:moveTo>
                  <a:cubicBezTo>
                    <a:pt x="840" y="1207"/>
                    <a:pt x="1111" y="1351"/>
                    <a:pt x="1275" y="1591"/>
                  </a:cubicBezTo>
                  <a:lnTo>
                    <a:pt x="1416" y="1796"/>
                  </a:lnTo>
                  <a:cubicBezTo>
                    <a:pt x="1567" y="2009"/>
                    <a:pt x="1810" y="2139"/>
                    <a:pt x="2074" y="2139"/>
                  </a:cubicBezTo>
                  <a:lnTo>
                    <a:pt x="2084" y="2139"/>
                  </a:lnTo>
                  <a:lnTo>
                    <a:pt x="2084" y="2927"/>
                  </a:lnTo>
                  <a:cubicBezTo>
                    <a:pt x="2084" y="3482"/>
                    <a:pt x="2170" y="4034"/>
                    <a:pt x="2341" y="4562"/>
                  </a:cubicBezTo>
                  <a:cubicBezTo>
                    <a:pt x="2173" y="4479"/>
                    <a:pt x="2005" y="4404"/>
                    <a:pt x="1831" y="4339"/>
                  </a:cubicBezTo>
                  <a:cubicBezTo>
                    <a:pt x="1471" y="4192"/>
                    <a:pt x="1101" y="4041"/>
                    <a:pt x="827" y="3739"/>
                  </a:cubicBezTo>
                  <a:cubicBezTo>
                    <a:pt x="515" y="3390"/>
                    <a:pt x="364" y="2876"/>
                    <a:pt x="364" y="2159"/>
                  </a:cubicBezTo>
                  <a:lnTo>
                    <a:pt x="364" y="1392"/>
                  </a:lnTo>
                  <a:cubicBezTo>
                    <a:pt x="364" y="1289"/>
                    <a:pt x="446" y="1207"/>
                    <a:pt x="549" y="1207"/>
                  </a:cubicBezTo>
                  <a:close/>
                  <a:moveTo>
                    <a:pt x="9818" y="1207"/>
                  </a:moveTo>
                  <a:cubicBezTo>
                    <a:pt x="9918" y="1207"/>
                    <a:pt x="10003" y="1292"/>
                    <a:pt x="10003" y="1392"/>
                  </a:cubicBezTo>
                  <a:lnTo>
                    <a:pt x="10003" y="2156"/>
                  </a:lnTo>
                  <a:lnTo>
                    <a:pt x="10000" y="2156"/>
                  </a:lnTo>
                  <a:cubicBezTo>
                    <a:pt x="10000" y="2872"/>
                    <a:pt x="9849" y="3390"/>
                    <a:pt x="9537" y="3736"/>
                  </a:cubicBezTo>
                  <a:cubicBezTo>
                    <a:pt x="9267" y="4041"/>
                    <a:pt x="8893" y="4192"/>
                    <a:pt x="8533" y="4335"/>
                  </a:cubicBezTo>
                  <a:cubicBezTo>
                    <a:pt x="8362" y="4401"/>
                    <a:pt x="8194" y="4476"/>
                    <a:pt x="8030" y="4562"/>
                  </a:cubicBezTo>
                  <a:cubicBezTo>
                    <a:pt x="8198" y="4030"/>
                    <a:pt x="8283" y="3479"/>
                    <a:pt x="8287" y="2924"/>
                  </a:cubicBezTo>
                  <a:lnTo>
                    <a:pt x="8287" y="2139"/>
                  </a:lnTo>
                  <a:lnTo>
                    <a:pt x="8293" y="2139"/>
                  </a:lnTo>
                  <a:cubicBezTo>
                    <a:pt x="8554" y="2139"/>
                    <a:pt x="8801" y="2012"/>
                    <a:pt x="8948" y="1796"/>
                  </a:cubicBezTo>
                  <a:lnTo>
                    <a:pt x="9092" y="1591"/>
                  </a:lnTo>
                  <a:cubicBezTo>
                    <a:pt x="9256" y="1351"/>
                    <a:pt x="9527" y="1210"/>
                    <a:pt x="9818" y="1207"/>
                  </a:cubicBezTo>
                  <a:close/>
                  <a:moveTo>
                    <a:pt x="8304" y="367"/>
                  </a:moveTo>
                  <a:lnTo>
                    <a:pt x="8304" y="802"/>
                  </a:lnTo>
                  <a:lnTo>
                    <a:pt x="6731" y="802"/>
                  </a:lnTo>
                  <a:cubicBezTo>
                    <a:pt x="6484" y="802"/>
                    <a:pt x="6484" y="1169"/>
                    <a:pt x="6731" y="1169"/>
                  </a:cubicBezTo>
                  <a:lnTo>
                    <a:pt x="7920" y="1169"/>
                  </a:lnTo>
                  <a:lnTo>
                    <a:pt x="7920" y="2924"/>
                  </a:lnTo>
                  <a:lnTo>
                    <a:pt x="7920" y="2927"/>
                  </a:lnTo>
                  <a:cubicBezTo>
                    <a:pt x="7917" y="4531"/>
                    <a:pt x="7156" y="6035"/>
                    <a:pt x="5867" y="6988"/>
                  </a:cubicBezTo>
                  <a:lnTo>
                    <a:pt x="5737" y="7084"/>
                  </a:lnTo>
                  <a:cubicBezTo>
                    <a:pt x="5703" y="7077"/>
                    <a:pt x="5669" y="7073"/>
                    <a:pt x="5634" y="7073"/>
                  </a:cubicBezTo>
                  <a:lnTo>
                    <a:pt x="4733" y="7073"/>
                  </a:lnTo>
                  <a:cubicBezTo>
                    <a:pt x="4699" y="7073"/>
                    <a:pt x="4665" y="7077"/>
                    <a:pt x="4630" y="7084"/>
                  </a:cubicBezTo>
                  <a:lnTo>
                    <a:pt x="4503" y="6988"/>
                  </a:lnTo>
                  <a:cubicBezTo>
                    <a:pt x="3215" y="6035"/>
                    <a:pt x="2454" y="4531"/>
                    <a:pt x="2451" y="2927"/>
                  </a:cubicBezTo>
                  <a:lnTo>
                    <a:pt x="2451" y="1173"/>
                  </a:lnTo>
                  <a:lnTo>
                    <a:pt x="5881" y="1173"/>
                  </a:lnTo>
                  <a:cubicBezTo>
                    <a:pt x="6124" y="1173"/>
                    <a:pt x="6124" y="806"/>
                    <a:pt x="5881" y="806"/>
                  </a:cubicBezTo>
                  <a:lnTo>
                    <a:pt x="2070" y="806"/>
                  </a:lnTo>
                  <a:lnTo>
                    <a:pt x="2070" y="367"/>
                  </a:lnTo>
                  <a:close/>
                  <a:moveTo>
                    <a:pt x="5631" y="7437"/>
                  </a:moveTo>
                  <a:cubicBezTo>
                    <a:pt x="5699" y="7437"/>
                    <a:pt x="5754" y="7495"/>
                    <a:pt x="5754" y="7560"/>
                  </a:cubicBezTo>
                  <a:lnTo>
                    <a:pt x="5754" y="7694"/>
                  </a:lnTo>
                  <a:cubicBezTo>
                    <a:pt x="5754" y="7762"/>
                    <a:pt x="5699" y="7817"/>
                    <a:pt x="5631" y="7817"/>
                  </a:cubicBezTo>
                  <a:lnTo>
                    <a:pt x="4733" y="7817"/>
                  </a:lnTo>
                  <a:cubicBezTo>
                    <a:pt x="4665" y="7817"/>
                    <a:pt x="4610" y="7762"/>
                    <a:pt x="4610" y="7694"/>
                  </a:cubicBezTo>
                  <a:lnTo>
                    <a:pt x="4610" y="7560"/>
                  </a:lnTo>
                  <a:cubicBezTo>
                    <a:pt x="4610" y="7495"/>
                    <a:pt x="4665" y="7437"/>
                    <a:pt x="4733" y="7437"/>
                  </a:cubicBezTo>
                  <a:close/>
                  <a:moveTo>
                    <a:pt x="4970" y="8180"/>
                  </a:moveTo>
                  <a:lnTo>
                    <a:pt x="5398" y="8184"/>
                  </a:lnTo>
                  <a:lnTo>
                    <a:pt x="5398" y="9969"/>
                  </a:lnTo>
                  <a:lnTo>
                    <a:pt x="4970" y="9969"/>
                  </a:lnTo>
                  <a:lnTo>
                    <a:pt x="4970" y="8180"/>
                  </a:lnTo>
                  <a:close/>
                  <a:moveTo>
                    <a:pt x="6320" y="10336"/>
                  </a:moveTo>
                  <a:cubicBezTo>
                    <a:pt x="6446" y="10336"/>
                    <a:pt x="6549" y="10435"/>
                    <a:pt x="6549" y="10562"/>
                  </a:cubicBezTo>
                  <a:lnTo>
                    <a:pt x="6549" y="10774"/>
                  </a:lnTo>
                  <a:lnTo>
                    <a:pt x="4922" y="10774"/>
                  </a:lnTo>
                  <a:cubicBezTo>
                    <a:pt x="4678" y="10774"/>
                    <a:pt x="4678" y="11141"/>
                    <a:pt x="4922" y="11141"/>
                  </a:cubicBezTo>
                  <a:lnTo>
                    <a:pt x="7423" y="11141"/>
                  </a:lnTo>
                  <a:cubicBezTo>
                    <a:pt x="7444" y="11141"/>
                    <a:pt x="7464" y="11155"/>
                    <a:pt x="7468" y="11179"/>
                  </a:cubicBezTo>
                  <a:lnTo>
                    <a:pt x="7639" y="12063"/>
                  </a:lnTo>
                  <a:cubicBezTo>
                    <a:pt x="7646" y="12090"/>
                    <a:pt x="7622" y="12118"/>
                    <a:pt x="7594" y="12118"/>
                  </a:cubicBezTo>
                  <a:lnTo>
                    <a:pt x="2770" y="12118"/>
                  </a:lnTo>
                  <a:cubicBezTo>
                    <a:pt x="2739" y="12118"/>
                    <a:pt x="2718" y="12090"/>
                    <a:pt x="2722" y="12063"/>
                  </a:cubicBezTo>
                  <a:lnTo>
                    <a:pt x="2893" y="11179"/>
                  </a:lnTo>
                  <a:cubicBezTo>
                    <a:pt x="2896" y="11155"/>
                    <a:pt x="2917" y="11141"/>
                    <a:pt x="2941" y="11141"/>
                  </a:cubicBezTo>
                  <a:lnTo>
                    <a:pt x="4068" y="11141"/>
                  </a:lnTo>
                  <a:cubicBezTo>
                    <a:pt x="4312" y="11141"/>
                    <a:pt x="4312" y="10774"/>
                    <a:pt x="4068" y="10774"/>
                  </a:cubicBezTo>
                  <a:lnTo>
                    <a:pt x="3815" y="10774"/>
                  </a:lnTo>
                  <a:lnTo>
                    <a:pt x="3815" y="10562"/>
                  </a:lnTo>
                  <a:cubicBezTo>
                    <a:pt x="3815" y="10435"/>
                    <a:pt x="3917" y="10336"/>
                    <a:pt x="4041" y="10336"/>
                  </a:cubicBezTo>
                  <a:close/>
                  <a:moveTo>
                    <a:pt x="2050" y="1"/>
                  </a:moveTo>
                  <a:cubicBezTo>
                    <a:pt x="1858" y="1"/>
                    <a:pt x="1700" y="158"/>
                    <a:pt x="1700" y="350"/>
                  </a:cubicBezTo>
                  <a:lnTo>
                    <a:pt x="1700" y="820"/>
                  </a:lnTo>
                  <a:cubicBezTo>
                    <a:pt x="1700" y="1011"/>
                    <a:pt x="1858" y="1169"/>
                    <a:pt x="2050" y="1169"/>
                  </a:cubicBezTo>
                  <a:lnTo>
                    <a:pt x="2084" y="1169"/>
                  </a:lnTo>
                  <a:lnTo>
                    <a:pt x="2084" y="1772"/>
                  </a:lnTo>
                  <a:lnTo>
                    <a:pt x="2074" y="1772"/>
                  </a:lnTo>
                  <a:cubicBezTo>
                    <a:pt x="1933" y="1772"/>
                    <a:pt x="1800" y="1704"/>
                    <a:pt x="1721" y="1587"/>
                  </a:cubicBezTo>
                  <a:lnTo>
                    <a:pt x="1580" y="1382"/>
                  </a:lnTo>
                  <a:cubicBezTo>
                    <a:pt x="1347" y="1042"/>
                    <a:pt x="964" y="844"/>
                    <a:pt x="552" y="840"/>
                  </a:cubicBezTo>
                  <a:cubicBezTo>
                    <a:pt x="247" y="840"/>
                    <a:pt x="1" y="1087"/>
                    <a:pt x="1" y="1392"/>
                  </a:cubicBezTo>
                  <a:lnTo>
                    <a:pt x="1" y="2156"/>
                  </a:lnTo>
                  <a:cubicBezTo>
                    <a:pt x="1" y="3989"/>
                    <a:pt x="940" y="4370"/>
                    <a:pt x="1697" y="4678"/>
                  </a:cubicBezTo>
                  <a:cubicBezTo>
                    <a:pt x="2118" y="4849"/>
                    <a:pt x="2485" y="4997"/>
                    <a:pt x="2660" y="5360"/>
                  </a:cubicBezTo>
                  <a:cubicBezTo>
                    <a:pt x="2711" y="5463"/>
                    <a:pt x="2701" y="5555"/>
                    <a:pt x="2629" y="5631"/>
                  </a:cubicBezTo>
                  <a:cubicBezTo>
                    <a:pt x="2563" y="5699"/>
                    <a:pt x="2460" y="5740"/>
                    <a:pt x="2366" y="5740"/>
                  </a:cubicBezTo>
                  <a:cubicBezTo>
                    <a:pt x="2329" y="5740"/>
                    <a:pt x="2294" y="5734"/>
                    <a:pt x="2262" y="5720"/>
                  </a:cubicBezTo>
                  <a:cubicBezTo>
                    <a:pt x="2129" y="5665"/>
                    <a:pt x="2108" y="5501"/>
                    <a:pt x="2115" y="5374"/>
                  </a:cubicBezTo>
                  <a:cubicBezTo>
                    <a:pt x="2122" y="5244"/>
                    <a:pt x="2027" y="5177"/>
                    <a:pt x="1931" y="5177"/>
                  </a:cubicBezTo>
                  <a:cubicBezTo>
                    <a:pt x="1842" y="5177"/>
                    <a:pt x="1753" y="5236"/>
                    <a:pt x="1748" y="5357"/>
                  </a:cubicBezTo>
                  <a:cubicBezTo>
                    <a:pt x="1741" y="5518"/>
                    <a:pt x="1762" y="5905"/>
                    <a:pt x="2118" y="6056"/>
                  </a:cubicBezTo>
                  <a:cubicBezTo>
                    <a:pt x="2191" y="6087"/>
                    <a:pt x="2266" y="6104"/>
                    <a:pt x="2344" y="6104"/>
                  </a:cubicBezTo>
                  <a:cubicBezTo>
                    <a:pt x="2351" y="6104"/>
                    <a:pt x="2358" y="6104"/>
                    <a:pt x="2365" y="6104"/>
                  </a:cubicBezTo>
                  <a:cubicBezTo>
                    <a:pt x="2564" y="6104"/>
                    <a:pt x="2756" y="6025"/>
                    <a:pt x="2893" y="5881"/>
                  </a:cubicBezTo>
                  <a:cubicBezTo>
                    <a:pt x="2907" y="5867"/>
                    <a:pt x="2920" y="5850"/>
                    <a:pt x="2934" y="5836"/>
                  </a:cubicBezTo>
                  <a:cubicBezTo>
                    <a:pt x="3290" y="6395"/>
                    <a:pt x="3746" y="6885"/>
                    <a:pt x="4284" y="7282"/>
                  </a:cubicBezTo>
                  <a:lnTo>
                    <a:pt x="4318" y="7306"/>
                  </a:lnTo>
                  <a:cubicBezTo>
                    <a:pt x="4270" y="7382"/>
                    <a:pt x="4246" y="7471"/>
                    <a:pt x="4246" y="7560"/>
                  </a:cubicBezTo>
                  <a:lnTo>
                    <a:pt x="4246" y="7694"/>
                  </a:lnTo>
                  <a:cubicBezTo>
                    <a:pt x="4246" y="7913"/>
                    <a:pt x="4390" y="8105"/>
                    <a:pt x="4603" y="8163"/>
                  </a:cubicBezTo>
                  <a:lnTo>
                    <a:pt x="4603" y="9966"/>
                  </a:lnTo>
                  <a:lnTo>
                    <a:pt x="4048" y="9966"/>
                  </a:lnTo>
                  <a:cubicBezTo>
                    <a:pt x="3719" y="9969"/>
                    <a:pt x="3455" y="10233"/>
                    <a:pt x="3455" y="10562"/>
                  </a:cubicBezTo>
                  <a:lnTo>
                    <a:pt x="3455" y="10774"/>
                  </a:lnTo>
                  <a:lnTo>
                    <a:pt x="2941" y="10774"/>
                  </a:lnTo>
                  <a:cubicBezTo>
                    <a:pt x="2746" y="10774"/>
                    <a:pt x="2574" y="10911"/>
                    <a:pt x="2536" y="11107"/>
                  </a:cubicBezTo>
                  <a:lnTo>
                    <a:pt x="2365" y="11991"/>
                  </a:lnTo>
                  <a:cubicBezTo>
                    <a:pt x="2317" y="12244"/>
                    <a:pt x="2509" y="12481"/>
                    <a:pt x="2770" y="12484"/>
                  </a:cubicBezTo>
                  <a:lnTo>
                    <a:pt x="7598" y="12484"/>
                  </a:lnTo>
                  <a:cubicBezTo>
                    <a:pt x="7855" y="12481"/>
                    <a:pt x="8050" y="12244"/>
                    <a:pt x="8002" y="11991"/>
                  </a:cubicBezTo>
                  <a:lnTo>
                    <a:pt x="7831" y="11107"/>
                  </a:lnTo>
                  <a:cubicBezTo>
                    <a:pt x="7793" y="10911"/>
                    <a:pt x="7622" y="10774"/>
                    <a:pt x="7427" y="10774"/>
                  </a:cubicBezTo>
                  <a:lnTo>
                    <a:pt x="6916" y="10774"/>
                  </a:lnTo>
                  <a:lnTo>
                    <a:pt x="6916" y="10562"/>
                  </a:lnTo>
                  <a:cubicBezTo>
                    <a:pt x="6916" y="10233"/>
                    <a:pt x="6649" y="9969"/>
                    <a:pt x="6320" y="9966"/>
                  </a:cubicBezTo>
                  <a:lnTo>
                    <a:pt x="5765" y="9966"/>
                  </a:lnTo>
                  <a:lnTo>
                    <a:pt x="5765" y="8163"/>
                  </a:lnTo>
                  <a:cubicBezTo>
                    <a:pt x="5977" y="8105"/>
                    <a:pt x="6124" y="7913"/>
                    <a:pt x="6124" y="7694"/>
                  </a:cubicBezTo>
                  <a:lnTo>
                    <a:pt x="6124" y="7560"/>
                  </a:lnTo>
                  <a:cubicBezTo>
                    <a:pt x="6124" y="7471"/>
                    <a:pt x="6097" y="7382"/>
                    <a:pt x="6052" y="7306"/>
                  </a:cubicBezTo>
                  <a:lnTo>
                    <a:pt x="6087" y="7282"/>
                  </a:lnTo>
                  <a:cubicBezTo>
                    <a:pt x="6621" y="6888"/>
                    <a:pt x="7077" y="6395"/>
                    <a:pt x="7433" y="5836"/>
                  </a:cubicBezTo>
                  <a:cubicBezTo>
                    <a:pt x="7447" y="5850"/>
                    <a:pt x="7461" y="5867"/>
                    <a:pt x="7474" y="5884"/>
                  </a:cubicBezTo>
                  <a:cubicBezTo>
                    <a:pt x="7615" y="6025"/>
                    <a:pt x="7803" y="6104"/>
                    <a:pt x="8002" y="6107"/>
                  </a:cubicBezTo>
                  <a:cubicBezTo>
                    <a:pt x="8088" y="6107"/>
                    <a:pt x="8174" y="6090"/>
                    <a:pt x="8252" y="6056"/>
                  </a:cubicBezTo>
                  <a:cubicBezTo>
                    <a:pt x="8605" y="5905"/>
                    <a:pt x="8626" y="5518"/>
                    <a:pt x="8619" y="5357"/>
                  </a:cubicBezTo>
                  <a:cubicBezTo>
                    <a:pt x="8616" y="5238"/>
                    <a:pt x="8527" y="5180"/>
                    <a:pt x="8438" y="5180"/>
                  </a:cubicBezTo>
                  <a:cubicBezTo>
                    <a:pt x="8342" y="5180"/>
                    <a:pt x="8245" y="5246"/>
                    <a:pt x="8252" y="5374"/>
                  </a:cubicBezTo>
                  <a:cubicBezTo>
                    <a:pt x="8259" y="5501"/>
                    <a:pt x="8239" y="5665"/>
                    <a:pt x="8108" y="5720"/>
                  </a:cubicBezTo>
                  <a:cubicBezTo>
                    <a:pt x="8077" y="5734"/>
                    <a:pt x="8041" y="5740"/>
                    <a:pt x="8004" y="5740"/>
                  </a:cubicBezTo>
                  <a:cubicBezTo>
                    <a:pt x="7910" y="5740"/>
                    <a:pt x="7806" y="5699"/>
                    <a:pt x="7742" y="5631"/>
                  </a:cubicBezTo>
                  <a:cubicBezTo>
                    <a:pt x="7670" y="5555"/>
                    <a:pt x="7656" y="5463"/>
                    <a:pt x="7708" y="5360"/>
                  </a:cubicBezTo>
                  <a:cubicBezTo>
                    <a:pt x="7882" y="4997"/>
                    <a:pt x="8249" y="4849"/>
                    <a:pt x="8674" y="4678"/>
                  </a:cubicBezTo>
                  <a:cubicBezTo>
                    <a:pt x="9428" y="4370"/>
                    <a:pt x="10367" y="3989"/>
                    <a:pt x="10367" y="2156"/>
                  </a:cubicBezTo>
                  <a:lnTo>
                    <a:pt x="10367" y="1392"/>
                  </a:lnTo>
                  <a:cubicBezTo>
                    <a:pt x="10367" y="1244"/>
                    <a:pt x="10308" y="1104"/>
                    <a:pt x="10206" y="1001"/>
                  </a:cubicBezTo>
                  <a:cubicBezTo>
                    <a:pt x="10103" y="898"/>
                    <a:pt x="9962" y="840"/>
                    <a:pt x="9815" y="840"/>
                  </a:cubicBezTo>
                  <a:cubicBezTo>
                    <a:pt x="9407" y="840"/>
                    <a:pt x="9023" y="1042"/>
                    <a:pt x="8790" y="1382"/>
                  </a:cubicBezTo>
                  <a:lnTo>
                    <a:pt x="8646" y="1587"/>
                  </a:lnTo>
                  <a:cubicBezTo>
                    <a:pt x="8568" y="1704"/>
                    <a:pt x="8434" y="1772"/>
                    <a:pt x="8293" y="1772"/>
                  </a:cubicBezTo>
                  <a:lnTo>
                    <a:pt x="8287" y="1772"/>
                  </a:lnTo>
                  <a:lnTo>
                    <a:pt x="8287" y="1169"/>
                  </a:lnTo>
                  <a:lnTo>
                    <a:pt x="8317" y="1169"/>
                  </a:lnTo>
                  <a:cubicBezTo>
                    <a:pt x="8509" y="1169"/>
                    <a:pt x="8667" y="1011"/>
                    <a:pt x="8667" y="820"/>
                  </a:cubicBezTo>
                  <a:lnTo>
                    <a:pt x="8667" y="350"/>
                  </a:lnTo>
                  <a:cubicBezTo>
                    <a:pt x="8667" y="158"/>
                    <a:pt x="8509" y="1"/>
                    <a:pt x="8317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037;p105">
              <a:extLst>
                <a:ext uri="{FF2B5EF4-FFF2-40B4-BE49-F238E27FC236}">
                  <a16:creationId xmlns:a16="http://schemas.microsoft.com/office/drawing/2014/main" id="{C2C418B0-3CED-4AAB-88CD-033E7137F371}"/>
                </a:ext>
              </a:extLst>
            </p:cNvPr>
            <p:cNvSpPr/>
            <p:nvPr/>
          </p:nvSpPr>
          <p:spPr>
            <a:xfrm>
              <a:off x="1546332" y="2835071"/>
              <a:ext cx="88172" cy="81152"/>
            </a:xfrm>
            <a:custGeom>
              <a:avLst/>
              <a:gdLst/>
              <a:ahLst/>
              <a:cxnLst/>
              <a:rect l="l" t="t" r="r" b="b"/>
              <a:pathLst>
                <a:path w="3366" h="3098" extrusionOk="0">
                  <a:moveTo>
                    <a:pt x="1683" y="552"/>
                  </a:moveTo>
                  <a:lnTo>
                    <a:pt x="1967" y="1124"/>
                  </a:lnTo>
                  <a:cubicBezTo>
                    <a:pt x="1998" y="1190"/>
                    <a:pt x="2060" y="1234"/>
                    <a:pt x="2132" y="1244"/>
                  </a:cubicBezTo>
                  <a:lnTo>
                    <a:pt x="2766" y="1337"/>
                  </a:lnTo>
                  <a:lnTo>
                    <a:pt x="2307" y="1786"/>
                  </a:lnTo>
                  <a:cubicBezTo>
                    <a:pt x="2255" y="1834"/>
                    <a:pt x="2231" y="1909"/>
                    <a:pt x="2245" y="1978"/>
                  </a:cubicBezTo>
                  <a:lnTo>
                    <a:pt x="2355" y="2612"/>
                  </a:lnTo>
                  <a:lnTo>
                    <a:pt x="2355" y="2612"/>
                  </a:lnTo>
                  <a:lnTo>
                    <a:pt x="1786" y="2310"/>
                  </a:lnTo>
                  <a:cubicBezTo>
                    <a:pt x="1753" y="2293"/>
                    <a:pt x="1718" y="2284"/>
                    <a:pt x="1683" y="2284"/>
                  </a:cubicBezTo>
                  <a:cubicBezTo>
                    <a:pt x="1649" y="2284"/>
                    <a:pt x="1614" y="2293"/>
                    <a:pt x="1584" y="2310"/>
                  </a:cubicBezTo>
                  <a:lnTo>
                    <a:pt x="1015" y="2612"/>
                  </a:lnTo>
                  <a:lnTo>
                    <a:pt x="1124" y="1978"/>
                  </a:lnTo>
                  <a:cubicBezTo>
                    <a:pt x="1135" y="1909"/>
                    <a:pt x="1111" y="1834"/>
                    <a:pt x="1059" y="1786"/>
                  </a:cubicBezTo>
                  <a:lnTo>
                    <a:pt x="600" y="1337"/>
                  </a:lnTo>
                  <a:lnTo>
                    <a:pt x="1234" y="1244"/>
                  </a:lnTo>
                  <a:cubicBezTo>
                    <a:pt x="1306" y="1234"/>
                    <a:pt x="1368" y="1190"/>
                    <a:pt x="1402" y="1124"/>
                  </a:cubicBezTo>
                  <a:lnTo>
                    <a:pt x="1683" y="552"/>
                  </a:lnTo>
                  <a:close/>
                  <a:moveTo>
                    <a:pt x="1683" y="0"/>
                  </a:moveTo>
                  <a:cubicBezTo>
                    <a:pt x="1605" y="0"/>
                    <a:pt x="1527" y="42"/>
                    <a:pt x="1488" y="124"/>
                  </a:cubicBezTo>
                  <a:lnTo>
                    <a:pt x="1107" y="895"/>
                  </a:lnTo>
                  <a:lnTo>
                    <a:pt x="254" y="1018"/>
                  </a:lnTo>
                  <a:cubicBezTo>
                    <a:pt x="72" y="1046"/>
                    <a:pt x="0" y="1265"/>
                    <a:pt x="134" y="1392"/>
                  </a:cubicBezTo>
                  <a:lnTo>
                    <a:pt x="747" y="1991"/>
                  </a:lnTo>
                  <a:lnTo>
                    <a:pt x="604" y="2841"/>
                  </a:lnTo>
                  <a:cubicBezTo>
                    <a:pt x="579" y="2982"/>
                    <a:pt x="692" y="3097"/>
                    <a:pt x="819" y="3097"/>
                  </a:cubicBezTo>
                  <a:cubicBezTo>
                    <a:pt x="853" y="3097"/>
                    <a:pt x="888" y="3089"/>
                    <a:pt x="922" y="3071"/>
                  </a:cubicBezTo>
                  <a:lnTo>
                    <a:pt x="1683" y="2670"/>
                  </a:lnTo>
                  <a:lnTo>
                    <a:pt x="2444" y="3071"/>
                  </a:lnTo>
                  <a:cubicBezTo>
                    <a:pt x="2478" y="3089"/>
                    <a:pt x="2513" y="3097"/>
                    <a:pt x="2547" y="3097"/>
                  </a:cubicBezTo>
                  <a:cubicBezTo>
                    <a:pt x="2674" y="3097"/>
                    <a:pt x="2787" y="2982"/>
                    <a:pt x="2762" y="2841"/>
                  </a:cubicBezTo>
                  <a:lnTo>
                    <a:pt x="2618" y="1991"/>
                  </a:lnTo>
                  <a:lnTo>
                    <a:pt x="3232" y="1392"/>
                  </a:lnTo>
                  <a:cubicBezTo>
                    <a:pt x="3366" y="1265"/>
                    <a:pt x="3294" y="1042"/>
                    <a:pt x="3112" y="1018"/>
                  </a:cubicBezTo>
                  <a:lnTo>
                    <a:pt x="2262" y="895"/>
                  </a:lnTo>
                  <a:lnTo>
                    <a:pt x="1882" y="124"/>
                  </a:lnTo>
                  <a:cubicBezTo>
                    <a:pt x="1841" y="42"/>
                    <a:pt x="1762" y="0"/>
                    <a:pt x="1683" y="0"/>
                  </a:cubicBezTo>
                  <a:close/>
                </a:path>
              </a:pathLst>
            </a:custGeom>
            <a:solidFill>
              <a:srgbClr val="4962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384742CE-457B-42A3-A766-CA16CFE805B6}"/>
              </a:ext>
            </a:extLst>
          </p:cNvPr>
          <p:cNvGrpSpPr/>
          <p:nvPr/>
        </p:nvGrpSpPr>
        <p:grpSpPr>
          <a:xfrm>
            <a:off x="1290228" y="2741055"/>
            <a:ext cx="573520" cy="561614"/>
            <a:chOff x="201993" y="2141081"/>
            <a:chExt cx="573520" cy="561614"/>
          </a:xfrm>
        </p:grpSpPr>
        <p:sp>
          <p:nvSpPr>
            <p:cNvPr id="67" name="Google Shape;18210;p107">
              <a:extLst>
                <a:ext uri="{FF2B5EF4-FFF2-40B4-BE49-F238E27FC236}">
                  <a16:creationId xmlns:a16="http://schemas.microsoft.com/office/drawing/2014/main" id="{908DF9C0-0E8F-4FF8-B157-33395F45F1C6}"/>
                </a:ext>
              </a:extLst>
            </p:cNvPr>
            <p:cNvSpPr/>
            <p:nvPr/>
          </p:nvSpPr>
          <p:spPr>
            <a:xfrm>
              <a:off x="224274" y="2158260"/>
              <a:ext cx="544095" cy="544095"/>
            </a:xfrm>
            <a:custGeom>
              <a:avLst/>
              <a:gdLst/>
              <a:ahLst/>
              <a:cxnLst/>
              <a:rect l="l" t="t" r="r" b="b"/>
              <a:pathLst>
                <a:path w="12796" h="12796" extrusionOk="0">
                  <a:moveTo>
                    <a:pt x="6396" y="1"/>
                  </a:moveTo>
                  <a:cubicBezTo>
                    <a:pt x="2864" y="1"/>
                    <a:pt x="1" y="2864"/>
                    <a:pt x="1" y="6396"/>
                  </a:cubicBezTo>
                  <a:cubicBezTo>
                    <a:pt x="1" y="9932"/>
                    <a:pt x="2864" y="12795"/>
                    <a:pt x="6396" y="12795"/>
                  </a:cubicBezTo>
                  <a:cubicBezTo>
                    <a:pt x="9927" y="12795"/>
                    <a:pt x="12795" y="9932"/>
                    <a:pt x="12795" y="6396"/>
                  </a:cubicBezTo>
                  <a:cubicBezTo>
                    <a:pt x="12795" y="2864"/>
                    <a:pt x="9927" y="1"/>
                    <a:pt x="6396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" name="Google Shape;18210;p107">
              <a:extLst>
                <a:ext uri="{FF2B5EF4-FFF2-40B4-BE49-F238E27FC236}">
                  <a16:creationId xmlns:a16="http://schemas.microsoft.com/office/drawing/2014/main" id="{FE99B58B-CBE2-4482-BCE7-1AD79174BB5C}"/>
                </a:ext>
              </a:extLst>
            </p:cNvPr>
            <p:cNvSpPr/>
            <p:nvPr/>
          </p:nvSpPr>
          <p:spPr>
            <a:xfrm>
              <a:off x="274381" y="2198896"/>
              <a:ext cx="445985" cy="445983"/>
            </a:xfrm>
            <a:custGeom>
              <a:avLst/>
              <a:gdLst/>
              <a:ahLst/>
              <a:cxnLst/>
              <a:rect l="l" t="t" r="r" b="b"/>
              <a:pathLst>
                <a:path w="12796" h="12796" extrusionOk="0">
                  <a:moveTo>
                    <a:pt x="6396" y="1"/>
                  </a:moveTo>
                  <a:cubicBezTo>
                    <a:pt x="2864" y="1"/>
                    <a:pt x="1" y="2864"/>
                    <a:pt x="1" y="6396"/>
                  </a:cubicBezTo>
                  <a:cubicBezTo>
                    <a:pt x="1" y="9932"/>
                    <a:pt x="2864" y="12795"/>
                    <a:pt x="6396" y="12795"/>
                  </a:cubicBezTo>
                  <a:cubicBezTo>
                    <a:pt x="9927" y="12795"/>
                    <a:pt x="12795" y="9932"/>
                    <a:pt x="12795" y="6396"/>
                  </a:cubicBezTo>
                  <a:cubicBezTo>
                    <a:pt x="12795" y="2864"/>
                    <a:pt x="9927" y="1"/>
                    <a:pt x="6396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18213;p107">
              <a:extLst>
                <a:ext uri="{FF2B5EF4-FFF2-40B4-BE49-F238E27FC236}">
                  <a16:creationId xmlns:a16="http://schemas.microsoft.com/office/drawing/2014/main" id="{D170CD74-1AAD-4974-9C3B-D51EE28F48E5}"/>
                </a:ext>
              </a:extLst>
            </p:cNvPr>
            <p:cNvSpPr/>
            <p:nvPr/>
          </p:nvSpPr>
          <p:spPr>
            <a:xfrm>
              <a:off x="201993" y="2141081"/>
              <a:ext cx="573520" cy="561614"/>
            </a:xfrm>
            <a:custGeom>
              <a:avLst/>
              <a:gdLst/>
              <a:ahLst/>
              <a:cxnLst/>
              <a:rect l="l" t="t" r="r" b="b"/>
              <a:pathLst>
                <a:path w="13488" h="13208" extrusionOk="0">
                  <a:moveTo>
                    <a:pt x="6890" y="1"/>
                  </a:moveTo>
                  <a:cubicBezTo>
                    <a:pt x="6596" y="1"/>
                    <a:pt x="6299" y="20"/>
                    <a:pt x="6001" y="61"/>
                  </a:cubicBezTo>
                  <a:cubicBezTo>
                    <a:pt x="2502" y="532"/>
                    <a:pt x="0" y="3674"/>
                    <a:pt x="313" y="7192"/>
                  </a:cubicBezTo>
                  <a:cubicBezTo>
                    <a:pt x="622" y="10611"/>
                    <a:pt x="3487" y="13208"/>
                    <a:pt x="6887" y="13208"/>
                  </a:cubicBezTo>
                  <a:cubicBezTo>
                    <a:pt x="6984" y="13208"/>
                    <a:pt x="7082" y="13206"/>
                    <a:pt x="7179" y="13202"/>
                  </a:cubicBezTo>
                  <a:cubicBezTo>
                    <a:pt x="10702" y="13043"/>
                    <a:pt x="13483" y="10136"/>
                    <a:pt x="13488" y="6609"/>
                  </a:cubicBezTo>
                  <a:cubicBezTo>
                    <a:pt x="13488" y="6489"/>
                    <a:pt x="13483" y="6374"/>
                    <a:pt x="13478" y="6253"/>
                  </a:cubicBezTo>
                  <a:cubicBezTo>
                    <a:pt x="13473" y="6128"/>
                    <a:pt x="13380" y="6068"/>
                    <a:pt x="13286" y="6068"/>
                  </a:cubicBezTo>
                  <a:cubicBezTo>
                    <a:pt x="13184" y="6068"/>
                    <a:pt x="13083" y="6138"/>
                    <a:pt x="13093" y="6273"/>
                  </a:cubicBezTo>
                  <a:cubicBezTo>
                    <a:pt x="13098" y="6383"/>
                    <a:pt x="13103" y="6494"/>
                    <a:pt x="13103" y="6605"/>
                  </a:cubicBezTo>
                  <a:cubicBezTo>
                    <a:pt x="13098" y="9915"/>
                    <a:pt x="10490" y="12634"/>
                    <a:pt x="7184" y="12778"/>
                  </a:cubicBezTo>
                  <a:cubicBezTo>
                    <a:pt x="7093" y="12782"/>
                    <a:pt x="7001" y="12784"/>
                    <a:pt x="6910" y="12784"/>
                  </a:cubicBezTo>
                  <a:cubicBezTo>
                    <a:pt x="3728" y="12784"/>
                    <a:pt x="1041" y="10353"/>
                    <a:pt x="756" y="7148"/>
                  </a:cubicBezTo>
                  <a:cubicBezTo>
                    <a:pt x="462" y="3852"/>
                    <a:pt x="2810" y="908"/>
                    <a:pt x="6087" y="465"/>
                  </a:cubicBezTo>
                  <a:cubicBezTo>
                    <a:pt x="6367" y="427"/>
                    <a:pt x="6645" y="409"/>
                    <a:pt x="6920" y="409"/>
                  </a:cubicBezTo>
                  <a:cubicBezTo>
                    <a:pt x="9866" y="409"/>
                    <a:pt x="12460" y="2518"/>
                    <a:pt x="13002" y="5493"/>
                  </a:cubicBezTo>
                  <a:cubicBezTo>
                    <a:pt x="13012" y="5617"/>
                    <a:pt x="13100" y="5672"/>
                    <a:pt x="13189" y="5672"/>
                  </a:cubicBezTo>
                  <a:cubicBezTo>
                    <a:pt x="13304" y="5672"/>
                    <a:pt x="13422" y="5580"/>
                    <a:pt x="13382" y="5426"/>
                  </a:cubicBezTo>
                  <a:cubicBezTo>
                    <a:pt x="12805" y="2248"/>
                    <a:pt x="10035" y="1"/>
                    <a:pt x="6890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edeeltelijke cirkel 22">
              <a:extLst>
                <a:ext uri="{FF2B5EF4-FFF2-40B4-BE49-F238E27FC236}">
                  <a16:creationId xmlns:a16="http://schemas.microsoft.com/office/drawing/2014/main" id="{48F3448C-5DA1-40D3-9EFC-8DF26069D2F5}"/>
                </a:ext>
              </a:extLst>
            </p:cNvPr>
            <p:cNvSpPr/>
            <p:nvPr/>
          </p:nvSpPr>
          <p:spPr>
            <a:xfrm>
              <a:off x="268551" y="2187467"/>
              <a:ext cx="463944" cy="462823"/>
            </a:xfrm>
            <a:prstGeom prst="pie">
              <a:avLst>
                <a:gd name="adj1" fmla="val 0"/>
                <a:gd name="adj2" fmla="val 1615123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 dirty="0">
                <a:solidFill>
                  <a:schemeClr val="tx1"/>
                </a:solidFill>
              </a:endParaRPr>
            </a:p>
          </p:txBody>
        </p:sp>
        <p:sp>
          <p:nvSpPr>
            <p:cNvPr id="72" name="Google Shape;18215;p107">
              <a:extLst>
                <a:ext uri="{FF2B5EF4-FFF2-40B4-BE49-F238E27FC236}">
                  <a16:creationId xmlns:a16="http://schemas.microsoft.com/office/drawing/2014/main" id="{384FA8D4-55C2-4D0F-8746-7443C44002F4}"/>
                </a:ext>
              </a:extLst>
            </p:cNvPr>
            <p:cNvSpPr/>
            <p:nvPr/>
          </p:nvSpPr>
          <p:spPr>
            <a:xfrm>
              <a:off x="295878" y="2413724"/>
              <a:ext cx="30956" cy="16584"/>
            </a:xfrm>
            <a:custGeom>
              <a:avLst/>
              <a:gdLst/>
              <a:ahLst/>
              <a:cxnLst/>
              <a:rect l="l" t="t" r="r" b="b"/>
              <a:pathLst>
                <a:path w="728" h="390" extrusionOk="0">
                  <a:moveTo>
                    <a:pt x="193" y="0"/>
                  </a:moveTo>
                  <a:cubicBezTo>
                    <a:pt x="88" y="0"/>
                    <a:pt x="1" y="87"/>
                    <a:pt x="1" y="197"/>
                  </a:cubicBezTo>
                  <a:cubicBezTo>
                    <a:pt x="1" y="303"/>
                    <a:pt x="88" y="390"/>
                    <a:pt x="193" y="390"/>
                  </a:cubicBezTo>
                  <a:lnTo>
                    <a:pt x="472" y="390"/>
                  </a:lnTo>
                  <a:cubicBezTo>
                    <a:pt x="727" y="390"/>
                    <a:pt x="727" y="0"/>
                    <a:pt x="47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8216;p107">
              <a:extLst>
                <a:ext uri="{FF2B5EF4-FFF2-40B4-BE49-F238E27FC236}">
                  <a16:creationId xmlns:a16="http://schemas.microsoft.com/office/drawing/2014/main" id="{5E1566DA-E6C8-4BA5-89E6-69BFD106D732}"/>
                </a:ext>
              </a:extLst>
            </p:cNvPr>
            <p:cNvSpPr/>
            <p:nvPr/>
          </p:nvSpPr>
          <p:spPr>
            <a:xfrm>
              <a:off x="487009" y="2222721"/>
              <a:ext cx="210349" cy="207587"/>
            </a:xfrm>
            <a:custGeom>
              <a:avLst/>
              <a:gdLst/>
              <a:ahLst/>
              <a:cxnLst/>
              <a:rect l="l" t="t" r="r" b="b"/>
              <a:pathLst>
                <a:path w="4947" h="4882" extrusionOk="0">
                  <a:moveTo>
                    <a:pt x="193" y="0"/>
                  </a:moveTo>
                  <a:cubicBezTo>
                    <a:pt x="96" y="0"/>
                    <a:pt x="0" y="65"/>
                    <a:pt x="0" y="195"/>
                  </a:cubicBezTo>
                  <a:lnTo>
                    <a:pt x="0" y="4689"/>
                  </a:lnTo>
                  <a:cubicBezTo>
                    <a:pt x="0" y="4795"/>
                    <a:pt x="87" y="4882"/>
                    <a:pt x="193" y="4882"/>
                  </a:cubicBezTo>
                  <a:lnTo>
                    <a:pt x="4687" y="4882"/>
                  </a:lnTo>
                  <a:cubicBezTo>
                    <a:pt x="4947" y="4882"/>
                    <a:pt x="4947" y="4497"/>
                    <a:pt x="4687" y="4497"/>
                  </a:cubicBezTo>
                  <a:lnTo>
                    <a:pt x="385" y="4497"/>
                  </a:lnTo>
                  <a:lnTo>
                    <a:pt x="385" y="195"/>
                  </a:lnTo>
                  <a:cubicBezTo>
                    <a:pt x="385" y="65"/>
                    <a:pt x="289" y="0"/>
                    <a:pt x="193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8214;p107">
              <a:extLst>
                <a:ext uri="{FF2B5EF4-FFF2-40B4-BE49-F238E27FC236}">
                  <a16:creationId xmlns:a16="http://schemas.microsoft.com/office/drawing/2014/main" id="{CA9A879C-D875-4A63-9EA1-EAEF89CF4AFA}"/>
                </a:ext>
              </a:extLst>
            </p:cNvPr>
            <p:cNvSpPr/>
            <p:nvPr/>
          </p:nvSpPr>
          <p:spPr>
            <a:xfrm>
              <a:off x="224274" y="2182411"/>
              <a:ext cx="540183" cy="480739"/>
            </a:xfrm>
            <a:custGeom>
              <a:avLst/>
              <a:gdLst/>
              <a:ahLst/>
              <a:cxnLst/>
              <a:rect l="l" t="t" r="r" b="b"/>
              <a:pathLst>
                <a:path w="12704" h="11306" extrusionOk="0">
                  <a:moveTo>
                    <a:pt x="6388" y="0"/>
                  </a:moveTo>
                  <a:cubicBezTo>
                    <a:pt x="4864" y="0"/>
                    <a:pt x="3346" y="614"/>
                    <a:pt x="2233" y="1817"/>
                  </a:cubicBezTo>
                  <a:cubicBezTo>
                    <a:pt x="2103" y="1959"/>
                    <a:pt x="2232" y="2144"/>
                    <a:pt x="2380" y="2144"/>
                  </a:cubicBezTo>
                  <a:cubicBezTo>
                    <a:pt x="2428" y="2144"/>
                    <a:pt x="2478" y="2124"/>
                    <a:pt x="2522" y="2077"/>
                  </a:cubicBezTo>
                  <a:cubicBezTo>
                    <a:pt x="3551" y="965"/>
                    <a:pt x="4954" y="397"/>
                    <a:pt x="6364" y="397"/>
                  </a:cubicBezTo>
                  <a:cubicBezTo>
                    <a:pt x="7565" y="397"/>
                    <a:pt x="8771" y="810"/>
                    <a:pt x="9754" y="1649"/>
                  </a:cubicBezTo>
                  <a:cubicBezTo>
                    <a:pt x="11891" y="3467"/>
                    <a:pt x="12208" y="6648"/>
                    <a:pt x="10476" y="8857"/>
                  </a:cubicBezTo>
                  <a:cubicBezTo>
                    <a:pt x="9446" y="10170"/>
                    <a:pt x="7908" y="10863"/>
                    <a:pt x="6352" y="10863"/>
                  </a:cubicBezTo>
                  <a:cubicBezTo>
                    <a:pt x="5292" y="10863"/>
                    <a:pt x="4224" y="10541"/>
                    <a:pt x="3302" y="9877"/>
                  </a:cubicBezTo>
                  <a:cubicBezTo>
                    <a:pt x="1026" y="8236"/>
                    <a:pt x="448" y="5089"/>
                    <a:pt x="1998" y="2746"/>
                  </a:cubicBezTo>
                  <a:cubicBezTo>
                    <a:pt x="2055" y="2659"/>
                    <a:pt x="2031" y="2539"/>
                    <a:pt x="1940" y="2481"/>
                  </a:cubicBezTo>
                  <a:cubicBezTo>
                    <a:pt x="1907" y="2457"/>
                    <a:pt x="1870" y="2446"/>
                    <a:pt x="1833" y="2446"/>
                  </a:cubicBezTo>
                  <a:cubicBezTo>
                    <a:pt x="1772" y="2446"/>
                    <a:pt x="1711" y="2477"/>
                    <a:pt x="1675" y="2534"/>
                  </a:cubicBezTo>
                  <a:cubicBezTo>
                    <a:pt x="1" y="5065"/>
                    <a:pt x="622" y="8462"/>
                    <a:pt x="3080" y="10237"/>
                  </a:cubicBezTo>
                  <a:cubicBezTo>
                    <a:pt x="4078" y="10958"/>
                    <a:pt x="5234" y="11306"/>
                    <a:pt x="6380" y="11306"/>
                  </a:cubicBezTo>
                  <a:cubicBezTo>
                    <a:pt x="8060" y="11306"/>
                    <a:pt x="9720" y="10559"/>
                    <a:pt x="10832" y="9140"/>
                  </a:cubicBezTo>
                  <a:cubicBezTo>
                    <a:pt x="12704" y="6754"/>
                    <a:pt x="12362" y="3313"/>
                    <a:pt x="10053" y="1350"/>
                  </a:cubicBezTo>
                  <a:cubicBezTo>
                    <a:pt x="8990" y="445"/>
                    <a:pt x="7687" y="0"/>
                    <a:pt x="6388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8217;p107">
              <a:extLst>
                <a:ext uri="{FF2B5EF4-FFF2-40B4-BE49-F238E27FC236}">
                  <a16:creationId xmlns:a16="http://schemas.microsoft.com/office/drawing/2014/main" id="{F86F8E70-9C44-4D3F-A477-A085276969B0}"/>
                </a:ext>
              </a:extLst>
            </p:cNvPr>
            <p:cNvSpPr/>
            <p:nvPr/>
          </p:nvSpPr>
          <p:spPr>
            <a:xfrm>
              <a:off x="487009" y="2593204"/>
              <a:ext cx="16413" cy="28149"/>
            </a:xfrm>
            <a:custGeom>
              <a:avLst/>
              <a:gdLst/>
              <a:ahLst/>
              <a:cxnLst/>
              <a:rect l="l" t="t" r="r" b="b"/>
              <a:pathLst>
                <a:path w="386" h="662" extrusionOk="0">
                  <a:moveTo>
                    <a:pt x="193" y="0"/>
                  </a:moveTo>
                  <a:cubicBezTo>
                    <a:pt x="96" y="0"/>
                    <a:pt x="0" y="64"/>
                    <a:pt x="0" y="192"/>
                  </a:cubicBezTo>
                  <a:lnTo>
                    <a:pt x="0" y="471"/>
                  </a:lnTo>
                  <a:cubicBezTo>
                    <a:pt x="0" y="598"/>
                    <a:pt x="96" y="662"/>
                    <a:pt x="193" y="662"/>
                  </a:cubicBezTo>
                  <a:cubicBezTo>
                    <a:pt x="289" y="662"/>
                    <a:pt x="385" y="598"/>
                    <a:pt x="385" y="471"/>
                  </a:cubicBezTo>
                  <a:lnTo>
                    <a:pt x="385" y="192"/>
                  </a:lnTo>
                  <a:cubicBezTo>
                    <a:pt x="385" y="64"/>
                    <a:pt x="289" y="0"/>
                    <a:pt x="193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8218;p107">
              <a:extLst>
                <a:ext uri="{FF2B5EF4-FFF2-40B4-BE49-F238E27FC236}">
                  <a16:creationId xmlns:a16="http://schemas.microsoft.com/office/drawing/2014/main" id="{FEA054E2-EA00-4697-B3D0-E6D5D358C6DE}"/>
                </a:ext>
              </a:extLst>
            </p:cNvPr>
            <p:cNvSpPr/>
            <p:nvPr/>
          </p:nvSpPr>
          <p:spPr>
            <a:xfrm>
              <a:off x="348391" y="2278379"/>
              <a:ext cx="31891" cy="25215"/>
            </a:xfrm>
            <a:custGeom>
              <a:avLst/>
              <a:gdLst/>
              <a:ahLst/>
              <a:cxnLst/>
              <a:rect l="l" t="t" r="r" b="b"/>
              <a:pathLst>
                <a:path w="750" h="593" extrusionOk="0">
                  <a:moveTo>
                    <a:pt x="277" y="0"/>
                  </a:moveTo>
                  <a:cubicBezTo>
                    <a:pt x="128" y="0"/>
                    <a:pt x="1" y="194"/>
                    <a:pt x="137" y="335"/>
                  </a:cubicBezTo>
                  <a:lnTo>
                    <a:pt x="335" y="532"/>
                  </a:lnTo>
                  <a:cubicBezTo>
                    <a:pt x="377" y="574"/>
                    <a:pt x="424" y="592"/>
                    <a:pt x="470" y="592"/>
                  </a:cubicBezTo>
                  <a:cubicBezTo>
                    <a:pt x="620" y="592"/>
                    <a:pt x="749" y="398"/>
                    <a:pt x="609" y="258"/>
                  </a:cubicBezTo>
                  <a:lnTo>
                    <a:pt x="412" y="60"/>
                  </a:lnTo>
                  <a:cubicBezTo>
                    <a:pt x="369" y="18"/>
                    <a:pt x="322" y="0"/>
                    <a:pt x="277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8219;p107">
              <a:extLst>
                <a:ext uri="{FF2B5EF4-FFF2-40B4-BE49-F238E27FC236}">
                  <a16:creationId xmlns:a16="http://schemas.microsoft.com/office/drawing/2014/main" id="{CCA1B1BD-0F36-455B-87D3-B0AD5E1A9152}"/>
                </a:ext>
              </a:extLst>
            </p:cNvPr>
            <p:cNvSpPr/>
            <p:nvPr/>
          </p:nvSpPr>
          <p:spPr>
            <a:xfrm>
              <a:off x="613040" y="2540563"/>
              <a:ext cx="29127" cy="24917"/>
            </a:xfrm>
            <a:custGeom>
              <a:avLst/>
              <a:gdLst/>
              <a:ahLst/>
              <a:cxnLst/>
              <a:rect l="l" t="t" r="r" b="b"/>
              <a:pathLst>
                <a:path w="685" h="586" extrusionOk="0">
                  <a:moveTo>
                    <a:pt x="212" y="0"/>
                  </a:moveTo>
                  <a:cubicBezTo>
                    <a:pt x="163" y="0"/>
                    <a:pt x="113" y="20"/>
                    <a:pt x="77" y="58"/>
                  </a:cubicBezTo>
                  <a:cubicBezTo>
                    <a:pt x="0" y="135"/>
                    <a:pt x="0" y="255"/>
                    <a:pt x="77" y="332"/>
                  </a:cubicBezTo>
                  <a:lnTo>
                    <a:pt x="270" y="525"/>
                  </a:lnTo>
                  <a:cubicBezTo>
                    <a:pt x="312" y="568"/>
                    <a:pt x="360" y="585"/>
                    <a:pt x="405" y="585"/>
                  </a:cubicBezTo>
                  <a:cubicBezTo>
                    <a:pt x="555" y="585"/>
                    <a:pt x="684" y="392"/>
                    <a:pt x="544" y="255"/>
                  </a:cubicBezTo>
                  <a:lnTo>
                    <a:pt x="347" y="58"/>
                  </a:lnTo>
                  <a:cubicBezTo>
                    <a:pt x="310" y="20"/>
                    <a:pt x="261" y="0"/>
                    <a:pt x="21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8220;p107">
              <a:extLst>
                <a:ext uri="{FF2B5EF4-FFF2-40B4-BE49-F238E27FC236}">
                  <a16:creationId xmlns:a16="http://schemas.microsoft.com/office/drawing/2014/main" id="{D9FC2B53-F0CA-4EE4-8CA2-C93E9C2803B0}"/>
                </a:ext>
              </a:extLst>
            </p:cNvPr>
            <p:cNvSpPr/>
            <p:nvPr/>
          </p:nvSpPr>
          <p:spPr>
            <a:xfrm>
              <a:off x="610320" y="2278550"/>
              <a:ext cx="31847" cy="25045"/>
            </a:xfrm>
            <a:custGeom>
              <a:avLst/>
              <a:gdLst/>
              <a:ahLst/>
              <a:cxnLst/>
              <a:rect l="l" t="t" r="r" b="b"/>
              <a:pathLst>
                <a:path w="749" h="589" extrusionOk="0">
                  <a:moveTo>
                    <a:pt x="469" y="1"/>
                  </a:moveTo>
                  <a:cubicBezTo>
                    <a:pt x="424" y="1"/>
                    <a:pt x="376" y="19"/>
                    <a:pt x="334" y="61"/>
                  </a:cubicBezTo>
                  <a:lnTo>
                    <a:pt x="141" y="254"/>
                  </a:lnTo>
                  <a:cubicBezTo>
                    <a:pt x="1" y="394"/>
                    <a:pt x="130" y="588"/>
                    <a:pt x="278" y="588"/>
                  </a:cubicBezTo>
                  <a:cubicBezTo>
                    <a:pt x="323" y="588"/>
                    <a:pt x="369" y="570"/>
                    <a:pt x="411" y="528"/>
                  </a:cubicBezTo>
                  <a:lnTo>
                    <a:pt x="608" y="331"/>
                  </a:lnTo>
                  <a:cubicBezTo>
                    <a:pt x="748" y="194"/>
                    <a:pt x="619" y="1"/>
                    <a:pt x="469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8221;p107">
              <a:extLst>
                <a:ext uri="{FF2B5EF4-FFF2-40B4-BE49-F238E27FC236}">
                  <a16:creationId xmlns:a16="http://schemas.microsoft.com/office/drawing/2014/main" id="{122D3D3B-DB85-440B-AF9B-2472FA7B24AB}"/>
                </a:ext>
              </a:extLst>
            </p:cNvPr>
            <p:cNvSpPr/>
            <p:nvPr/>
          </p:nvSpPr>
          <p:spPr>
            <a:xfrm>
              <a:off x="351156" y="2540435"/>
              <a:ext cx="29127" cy="24960"/>
            </a:xfrm>
            <a:custGeom>
              <a:avLst/>
              <a:gdLst/>
              <a:ahLst/>
              <a:cxnLst/>
              <a:rect l="l" t="t" r="r" b="b"/>
              <a:pathLst>
                <a:path w="685" h="587" extrusionOk="0">
                  <a:moveTo>
                    <a:pt x="405" y="1"/>
                  </a:moveTo>
                  <a:cubicBezTo>
                    <a:pt x="359" y="1"/>
                    <a:pt x="312" y="19"/>
                    <a:pt x="270" y="61"/>
                  </a:cubicBezTo>
                  <a:lnTo>
                    <a:pt x="72" y="258"/>
                  </a:lnTo>
                  <a:cubicBezTo>
                    <a:pt x="0" y="331"/>
                    <a:pt x="0" y="456"/>
                    <a:pt x="72" y="533"/>
                  </a:cubicBezTo>
                  <a:cubicBezTo>
                    <a:pt x="111" y="569"/>
                    <a:pt x="160" y="587"/>
                    <a:pt x="209" y="587"/>
                  </a:cubicBezTo>
                  <a:cubicBezTo>
                    <a:pt x="259" y="587"/>
                    <a:pt x="308" y="569"/>
                    <a:pt x="347" y="533"/>
                  </a:cubicBezTo>
                  <a:lnTo>
                    <a:pt x="544" y="335"/>
                  </a:lnTo>
                  <a:cubicBezTo>
                    <a:pt x="684" y="195"/>
                    <a:pt x="555" y="1"/>
                    <a:pt x="405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8222;p107">
              <a:extLst>
                <a:ext uri="{FF2B5EF4-FFF2-40B4-BE49-F238E27FC236}">
                  <a16:creationId xmlns:a16="http://schemas.microsoft.com/office/drawing/2014/main" id="{1AF3FC66-CE0B-451E-8918-4DEA40E3630B}"/>
                </a:ext>
              </a:extLst>
            </p:cNvPr>
            <p:cNvSpPr/>
            <p:nvPr/>
          </p:nvSpPr>
          <p:spPr>
            <a:xfrm>
              <a:off x="307360" y="2338887"/>
              <a:ext cx="34994" cy="21387"/>
            </a:xfrm>
            <a:custGeom>
              <a:avLst/>
              <a:gdLst/>
              <a:ahLst/>
              <a:cxnLst/>
              <a:rect l="l" t="t" r="r" b="b"/>
              <a:pathLst>
                <a:path w="823" h="503" extrusionOk="0">
                  <a:moveTo>
                    <a:pt x="274" y="0"/>
                  </a:moveTo>
                  <a:cubicBezTo>
                    <a:pt x="90" y="0"/>
                    <a:pt x="0" y="286"/>
                    <a:pt x="207" y="374"/>
                  </a:cubicBezTo>
                  <a:lnTo>
                    <a:pt x="462" y="485"/>
                  </a:lnTo>
                  <a:cubicBezTo>
                    <a:pt x="491" y="497"/>
                    <a:pt x="519" y="503"/>
                    <a:pt x="544" y="503"/>
                  </a:cubicBezTo>
                  <a:cubicBezTo>
                    <a:pt x="730" y="503"/>
                    <a:pt x="823" y="218"/>
                    <a:pt x="611" y="129"/>
                  </a:cubicBezTo>
                  <a:lnTo>
                    <a:pt x="356" y="18"/>
                  </a:lnTo>
                  <a:cubicBezTo>
                    <a:pt x="328" y="6"/>
                    <a:pt x="300" y="0"/>
                    <a:pt x="27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8223;p107">
              <a:extLst>
                <a:ext uri="{FF2B5EF4-FFF2-40B4-BE49-F238E27FC236}">
                  <a16:creationId xmlns:a16="http://schemas.microsoft.com/office/drawing/2014/main" id="{8160ACC2-2B95-4793-8967-2F6FBFE0EF67}"/>
                </a:ext>
              </a:extLst>
            </p:cNvPr>
            <p:cNvSpPr/>
            <p:nvPr/>
          </p:nvSpPr>
          <p:spPr>
            <a:xfrm>
              <a:off x="648206" y="2483925"/>
              <a:ext cx="35036" cy="21219"/>
            </a:xfrm>
            <a:custGeom>
              <a:avLst/>
              <a:gdLst/>
              <a:ahLst/>
              <a:cxnLst/>
              <a:rect l="l" t="t" r="r" b="b"/>
              <a:pathLst>
                <a:path w="824" h="499" extrusionOk="0">
                  <a:moveTo>
                    <a:pt x="277" y="1"/>
                  </a:moveTo>
                  <a:cubicBezTo>
                    <a:pt x="90" y="1"/>
                    <a:pt x="1" y="282"/>
                    <a:pt x="208" y="370"/>
                  </a:cubicBezTo>
                  <a:lnTo>
                    <a:pt x="463" y="481"/>
                  </a:lnTo>
                  <a:cubicBezTo>
                    <a:pt x="491" y="493"/>
                    <a:pt x="519" y="499"/>
                    <a:pt x="545" y="499"/>
                  </a:cubicBezTo>
                  <a:cubicBezTo>
                    <a:pt x="730" y="499"/>
                    <a:pt x="824" y="213"/>
                    <a:pt x="617" y="125"/>
                  </a:cubicBezTo>
                  <a:lnTo>
                    <a:pt x="362" y="19"/>
                  </a:lnTo>
                  <a:cubicBezTo>
                    <a:pt x="332" y="6"/>
                    <a:pt x="304" y="1"/>
                    <a:pt x="277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8224;p107">
              <a:extLst>
                <a:ext uri="{FF2B5EF4-FFF2-40B4-BE49-F238E27FC236}">
                  <a16:creationId xmlns:a16="http://schemas.microsoft.com/office/drawing/2014/main" id="{18210DA4-C53E-455C-9F2E-01524BC7EA67}"/>
                </a:ext>
              </a:extLst>
            </p:cNvPr>
            <p:cNvSpPr/>
            <p:nvPr/>
          </p:nvSpPr>
          <p:spPr>
            <a:xfrm>
              <a:off x="555553" y="2237815"/>
              <a:ext cx="24874" cy="27384"/>
            </a:xfrm>
            <a:custGeom>
              <a:avLst/>
              <a:gdLst/>
              <a:ahLst/>
              <a:cxnLst/>
              <a:rect l="l" t="t" r="r" b="b"/>
              <a:pathLst>
                <a:path w="585" h="644" extrusionOk="0">
                  <a:moveTo>
                    <a:pt x="336" y="1"/>
                  </a:moveTo>
                  <a:cubicBezTo>
                    <a:pt x="268" y="1"/>
                    <a:pt x="200" y="36"/>
                    <a:pt x="164" y="119"/>
                  </a:cubicBezTo>
                  <a:lnTo>
                    <a:pt x="58" y="374"/>
                  </a:lnTo>
                  <a:cubicBezTo>
                    <a:pt x="0" y="499"/>
                    <a:pt x="95" y="642"/>
                    <a:pt x="233" y="644"/>
                  </a:cubicBezTo>
                  <a:lnTo>
                    <a:pt x="233" y="644"/>
                  </a:lnTo>
                  <a:cubicBezTo>
                    <a:pt x="309" y="643"/>
                    <a:pt x="380" y="595"/>
                    <a:pt x="414" y="524"/>
                  </a:cubicBezTo>
                  <a:lnTo>
                    <a:pt x="520" y="269"/>
                  </a:lnTo>
                  <a:cubicBezTo>
                    <a:pt x="585" y="117"/>
                    <a:pt x="460" y="1"/>
                    <a:pt x="336" y="1"/>
                  </a:cubicBezTo>
                  <a:close/>
                  <a:moveTo>
                    <a:pt x="233" y="644"/>
                  </a:moveTo>
                  <a:cubicBezTo>
                    <a:pt x="233" y="644"/>
                    <a:pt x="232" y="644"/>
                    <a:pt x="231" y="644"/>
                  </a:cubicBezTo>
                  <a:lnTo>
                    <a:pt x="236" y="644"/>
                  </a:lnTo>
                  <a:cubicBezTo>
                    <a:pt x="235" y="644"/>
                    <a:pt x="234" y="644"/>
                    <a:pt x="233" y="64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8225;p107">
              <a:extLst>
                <a:ext uri="{FF2B5EF4-FFF2-40B4-BE49-F238E27FC236}">
                  <a16:creationId xmlns:a16="http://schemas.microsoft.com/office/drawing/2014/main" id="{A76E9304-A269-4646-ADE4-AF7F5A0B4B1B}"/>
                </a:ext>
              </a:extLst>
            </p:cNvPr>
            <p:cNvSpPr/>
            <p:nvPr/>
          </p:nvSpPr>
          <p:spPr>
            <a:xfrm>
              <a:off x="411068" y="2578790"/>
              <a:ext cx="24322" cy="27340"/>
            </a:xfrm>
            <a:custGeom>
              <a:avLst/>
              <a:gdLst/>
              <a:ahLst/>
              <a:cxnLst/>
              <a:rect l="l" t="t" r="r" b="b"/>
              <a:pathLst>
                <a:path w="572" h="643" extrusionOk="0">
                  <a:moveTo>
                    <a:pt x="322" y="1"/>
                  </a:moveTo>
                  <a:cubicBezTo>
                    <a:pt x="254" y="1"/>
                    <a:pt x="186" y="36"/>
                    <a:pt x="150" y="122"/>
                  </a:cubicBezTo>
                  <a:lnTo>
                    <a:pt x="44" y="377"/>
                  </a:lnTo>
                  <a:cubicBezTo>
                    <a:pt x="1" y="473"/>
                    <a:pt x="49" y="588"/>
                    <a:pt x="145" y="627"/>
                  </a:cubicBezTo>
                  <a:cubicBezTo>
                    <a:pt x="171" y="638"/>
                    <a:pt x="197" y="643"/>
                    <a:pt x="222" y="643"/>
                  </a:cubicBezTo>
                  <a:cubicBezTo>
                    <a:pt x="298" y="643"/>
                    <a:pt x="368" y="598"/>
                    <a:pt x="400" y="526"/>
                  </a:cubicBezTo>
                  <a:lnTo>
                    <a:pt x="506" y="271"/>
                  </a:lnTo>
                  <a:cubicBezTo>
                    <a:pt x="571" y="119"/>
                    <a:pt x="446" y="1"/>
                    <a:pt x="322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8226;p107">
              <a:extLst>
                <a:ext uri="{FF2B5EF4-FFF2-40B4-BE49-F238E27FC236}">
                  <a16:creationId xmlns:a16="http://schemas.microsoft.com/office/drawing/2014/main" id="{B4BC657B-EC6F-470C-9A56-50CB57D84848}"/>
                </a:ext>
              </a:extLst>
            </p:cNvPr>
            <p:cNvSpPr/>
            <p:nvPr/>
          </p:nvSpPr>
          <p:spPr>
            <a:xfrm>
              <a:off x="413364" y="2236370"/>
              <a:ext cx="24790" cy="27639"/>
            </a:xfrm>
            <a:custGeom>
              <a:avLst/>
              <a:gdLst/>
              <a:ahLst/>
              <a:cxnLst/>
              <a:rect l="l" t="t" r="r" b="b"/>
              <a:pathLst>
                <a:path w="583" h="650" extrusionOk="0">
                  <a:moveTo>
                    <a:pt x="249" y="1"/>
                  </a:moveTo>
                  <a:cubicBezTo>
                    <a:pt x="126" y="1"/>
                    <a:pt x="1" y="115"/>
                    <a:pt x="62" y="269"/>
                  </a:cubicBezTo>
                  <a:lnTo>
                    <a:pt x="168" y="529"/>
                  </a:lnTo>
                  <a:cubicBezTo>
                    <a:pt x="197" y="601"/>
                    <a:pt x="269" y="649"/>
                    <a:pt x="351" y="649"/>
                  </a:cubicBezTo>
                  <a:cubicBezTo>
                    <a:pt x="486" y="649"/>
                    <a:pt x="582" y="509"/>
                    <a:pt x="529" y="384"/>
                  </a:cubicBezTo>
                  <a:lnTo>
                    <a:pt x="423" y="125"/>
                  </a:lnTo>
                  <a:cubicBezTo>
                    <a:pt x="389" y="38"/>
                    <a:pt x="319" y="1"/>
                    <a:pt x="249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8227;p107">
              <a:extLst>
                <a:ext uri="{FF2B5EF4-FFF2-40B4-BE49-F238E27FC236}">
                  <a16:creationId xmlns:a16="http://schemas.microsoft.com/office/drawing/2014/main" id="{F1E5CDBE-4150-4B7F-B924-DC0862A5A62B}"/>
                </a:ext>
              </a:extLst>
            </p:cNvPr>
            <p:cNvSpPr/>
            <p:nvPr/>
          </p:nvSpPr>
          <p:spPr>
            <a:xfrm>
              <a:off x="553087" y="2580108"/>
              <a:ext cx="23981" cy="27553"/>
            </a:xfrm>
            <a:custGeom>
              <a:avLst/>
              <a:gdLst/>
              <a:ahLst/>
              <a:cxnLst/>
              <a:rect l="l" t="t" r="r" b="b"/>
              <a:pathLst>
                <a:path w="564" h="648" extrusionOk="0">
                  <a:moveTo>
                    <a:pt x="219" y="0"/>
                  </a:moveTo>
                  <a:cubicBezTo>
                    <a:pt x="196" y="0"/>
                    <a:pt x="172" y="5"/>
                    <a:pt x="149" y="14"/>
                  </a:cubicBezTo>
                  <a:lnTo>
                    <a:pt x="145" y="14"/>
                  </a:lnTo>
                  <a:cubicBezTo>
                    <a:pt x="48" y="52"/>
                    <a:pt x="0" y="168"/>
                    <a:pt x="39" y="264"/>
                  </a:cubicBezTo>
                  <a:lnTo>
                    <a:pt x="145" y="524"/>
                  </a:lnTo>
                  <a:cubicBezTo>
                    <a:pt x="178" y="611"/>
                    <a:pt x="246" y="647"/>
                    <a:pt x="315" y="647"/>
                  </a:cubicBezTo>
                  <a:cubicBezTo>
                    <a:pt x="438" y="647"/>
                    <a:pt x="564" y="533"/>
                    <a:pt x="506" y="379"/>
                  </a:cubicBezTo>
                  <a:lnTo>
                    <a:pt x="400" y="119"/>
                  </a:lnTo>
                  <a:cubicBezTo>
                    <a:pt x="370" y="46"/>
                    <a:pt x="296" y="0"/>
                    <a:pt x="219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8228;p107">
              <a:extLst>
                <a:ext uri="{FF2B5EF4-FFF2-40B4-BE49-F238E27FC236}">
                  <a16:creationId xmlns:a16="http://schemas.microsoft.com/office/drawing/2014/main" id="{53774378-A014-49FD-83ED-D32EC126A90B}"/>
                </a:ext>
              </a:extLst>
            </p:cNvPr>
            <p:cNvSpPr/>
            <p:nvPr/>
          </p:nvSpPr>
          <p:spPr>
            <a:xfrm>
              <a:off x="649863" y="2342034"/>
              <a:ext cx="34654" cy="21175"/>
            </a:xfrm>
            <a:custGeom>
              <a:avLst/>
              <a:gdLst/>
              <a:ahLst/>
              <a:cxnLst/>
              <a:rect l="l" t="t" r="r" b="b"/>
              <a:pathLst>
                <a:path w="815" h="498" extrusionOk="0">
                  <a:moveTo>
                    <a:pt x="540" y="0"/>
                  </a:moveTo>
                  <a:cubicBezTo>
                    <a:pt x="516" y="0"/>
                    <a:pt x="489" y="5"/>
                    <a:pt x="462" y="17"/>
                  </a:cubicBezTo>
                  <a:lnTo>
                    <a:pt x="202" y="122"/>
                  </a:lnTo>
                  <a:cubicBezTo>
                    <a:pt x="0" y="204"/>
                    <a:pt x="58" y="498"/>
                    <a:pt x="275" y="498"/>
                  </a:cubicBezTo>
                  <a:cubicBezTo>
                    <a:pt x="299" y="498"/>
                    <a:pt x="323" y="493"/>
                    <a:pt x="347" y="483"/>
                  </a:cubicBezTo>
                  <a:lnTo>
                    <a:pt x="607" y="377"/>
                  </a:lnTo>
                  <a:cubicBezTo>
                    <a:pt x="815" y="292"/>
                    <a:pt x="726" y="0"/>
                    <a:pt x="540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8229;p107">
              <a:extLst>
                <a:ext uri="{FF2B5EF4-FFF2-40B4-BE49-F238E27FC236}">
                  <a16:creationId xmlns:a16="http://schemas.microsoft.com/office/drawing/2014/main" id="{F25B113D-9696-4935-8F58-B4FD8E0A2AA0}"/>
                </a:ext>
              </a:extLst>
            </p:cNvPr>
            <p:cNvSpPr/>
            <p:nvPr/>
          </p:nvSpPr>
          <p:spPr>
            <a:xfrm>
              <a:off x="305871" y="2480736"/>
              <a:ext cx="35164" cy="21261"/>
            </a:xfrm>
            <a:custGeom>
              <a:avLst/>
              <a:gdLst/>
              <a:ahLst/>
              <a:cxnLst/>
              <a:rect l="l" t="t" r="r" b="b"/>
              <a:pathLst>
                <a:path w="827" h="500" extrusionOk="0">
                  <a:moveTo>
                    <a:pt x="551" y="1"/>
                  </a:moveTo>
                  <a:cubicBezTo>
                    <a:pt x="527" y="1"/>
                    <a:pt x="501" y="6"/>
                    <a:pt x="473" y="17"/>
                  </a:cubicBezTo>
                  <a:lnTo>
                    <a:pt x="213" y="123"/>
                  </a:lnTo>
                  <a:cubicBezTo>
                    <a:pt x="1" y="208"/>
                    <a:pt x="89" y="500"/>
                    <a:pt x="278" y="500"/>
                  </a:cubicBezTo>
                  <a:cubicBezTo>
                    <a:pt x="303" y="500"/>
                    <a:pt x="330" y="495"/>
                    <a:pt x="358" y="484"/>
                  </a:cubicBezTo>
                  <a:lnTo>
                    <a:pt x="618" y="378"/>
                  </a:lnTo>
                  <a:cubicBezTo>
                    <a:pt x="826" y="293"/>
                    <a:pt x="737" y="1"/>
                    <a:pt x="551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" name="Google Shape;23152;p109">
            <a:extLst>
              <a:ext uri="{FF2B5EF4-FFF2-40B4-BE49-F238E27FC236}">
                <a16:creationId xmlns:a16="http://schemas.microsoft.com/office/drawing/2014/main" id="{E72B729F-F670-401A-B9EC-E177757CD19E}"/>
              </a:ext>
            </a:extLst>
          </p:cNvPr>
          <p:cNvGrpSpPr/>
          <p:nvPr/>
        </p:nvGrpSpPr>
        <p:grpSpPr>
          <a:xfrm>
            <a:off x="1310275" y="3943152"/>
            <a:ext cx="553474" cy="497302"/>
            <a:chOff x="3430072" y="4291874"/>
            <a:chExt cx="368931" cy="331489"/>
          </a:xfrm>
        </p:grpSpPr>
        <p:sp>
          <p:nvSpPr>
            <p:cNvPr id="92" name="Google Shape;23153;p109">
              <a:extLst>
                <a:ext uri="{FF2B5EF4-FFF2-40B4-BE49-F238E27FC236}">
                  <a16:creationId xmlns:a16="http://schemas.microsoft.com/office/drawing/2014/main" id="{F6B91D58-9B29-41B4-A7D9-D376D4282BD3}"/>
                </a:ext>
              </a:extLst>
            </p:cNvPr>
            <p:cNvSpPr/>
            <p:nvPr/>
          </p:nvSpPr>
          <p:spPr>
            <a:xfrm>
              <a:off x="3435968" y="4367652"/>
              <a:ext cx="356878" cy="179802"/>
            </a:xfrm>
            <a:custGeom>
              <a:avLst/>
              <a:gdLst/>
              <a:ahLst/>
              <a:cxnLst/>
              <a:rect l="l" t="t" r="r" b="b"/>
              <a:pathLst>
                <a:path w="13620" h="6862" extrusionOk="0">
                  <a:moveTo>
                    <a:pt x="6511" y="0"/>
                  </a:moveTo>
                  <a:cubicBezTo>
                    <a:pt x="3146" y="0"/>
                    <a:pt x="853" y="2254"/>
                    <a:pt x="140" y="3058"/>
                  </a:cubicBezTo>
                  <a:cubicBezTo>
                    <a:pt x="1" y="3212"/>
                    <a:pt x="10" y="3447"/>
                    <a:pt x="154" y="3596"/>
                  </a:cubicBezTo>
                  <a:cubicBezTo>
                    <a:pt x="2548" y="6038"/>
                    <a:pt x="4824" y="6862"/>
                    <a:pt x="6802" y="6862"/>
                  </a:cubicBezTo>
                  <a:cubicBezTo>
                    <a:pt x="7005" y="6862"/>
                    <a:pt x="7206" y="6853"/>
                    <a:pt x="7403" y="6836"/>
                  </a:cubicBezTo>
                  <a:cubicBezTo>
                    <a:pt x="10461" y="6587"/>
                    <a:pt x="12721" y="4441"/>
                    <a:pt x="13466" y="3639"/>
                  </a:cubicBezTo>
                  <a:cubicBezTo>
                    <a:pt x="13619" y="3476"/>
                    <a:pt x="13605" y="3222"/>
                    <a:pt x="13442" y="3078"/>
                  </a:cubicBezTo>
                  <a:cubicBezTo>
                    <a:pt x="11291" y="1186"/>
                    <a:pt x="9323" y="322"/>
                    <a:pt x="7595" y="78"/>
                  </a:cubicBezTo>
                  <a:cubicBezTo>
                    <a:pt x="7222" y="25"/>
                    <a:pt x="6861" y="0"/>
                    <a:pt x="6511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154;p109">
              <a:extLst>
                <a:ext uri="{FF2B5EF4-FFF2-40B4-BE49-F238E27FC236}">
                  <a16:creationId xmlns:a16="http://schemas.microsoft.com/office/drawing/2014/main" id="{C7B62476-31F6-49E0-996A-09B3641C1CCE}"/>
                </a:ext>
              </a:extLst>
            </p:cNvPr>
            <p:cNvSpPr/>
            <p:nvPr/>
          </p:nvSpPr>
          <p:spPr>
            <a:xfrm>
              <a:off x="3479490" y="4369670"/>
              <a:ext cx="313356" cy="177129"/>
            </a:xfrm>
            <a:custGeom>
              <a:avLst/>
              <a:gdLst/>
              <a:ahLst/>
              <a:cxnLst/>
              <a:rect l="l" t="t" r="r" b="b"/>
              <a:pathLst>
                <a:path w="11959" h="6760" extrusionOk="0">
                  <a:moveTo>
                    <a:pt x="5934" y="1"/>
                  </a:moveTo>
                  <a:cubicBezTo>
                    <a:pt x="2881" y="236"/>
                    <a:pt x="807" y="2276"/>
                    <a:pt x="135" y="3034"/>
                  </a:cubicBezTo>
                  <a:cubicBezTo>
                    <a:pt x="1" y="3188"/>
                    <a:pt x="5" y="3428"/>
                    <a:pt x="149" y="3577"/>
                  </a:cubicBezTo>
                  <a:cubicBezTo>
                    <a:pt x="2127" y="5593"/>
                    <a:pt x="4023" y="6505"/>
                    <a:pt x="5742" y="6759"/>
                  </a:cubicBezTo>
                  <a:cubicBezTo>
                    <a:pt x="8800" y="6510"/>
                    <a:pt x="11060" y="4364"/>
                    <a:pt x="11805" y="3562"/>
                  </a:cubicBezTo>
                  <a:cubicBezTo>
                    <a:pt x="11958" y="3399"/>
                    <a:pt x="11944" y="3145"/>
                    <a:pt x="11781" y="2996"/>
                  </a:cubicBezTo>
                  <a:cubicBezTo>
                    <a:pt x="9630" y="1105"/>
                    <a:pt x="7662" y="245"/>
                    <a:pt x="5934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155;p109">
              <a:extLst>
                <a:ext uri="{FF2B5EF4-FFF2-40B4-BE49-F238E27FC236}">
                  <a16:creationId xmlns:a16="http://schemas.microsoft.com/office/drawing/2014/main" id="{8829E501-715C-4798-85F8-42B0D942227C}"/>
                </a:ext>
              </a:extLst>
            </p:cNvPr>
            <p:cNvSpPr/>
            <p:nvPr/>
          </p:nvSpPr>
          <p:spPr>
            <a:xfrm>
              <a:off x="3510173" y="4369512"/>
              <a:ext cx="201026" cy="176395"/>
            </a:xfrm>
            <a:custGeom>
              <a:avLst/>
              <a:gdLst/>
              <a:ahLst/>
              <a:cxnLst/>
              <a:rect l="l" t="t" r="r" b="b"/>
              <a:pathLst>
                <a:path w="7672" h="6732" extrusionOk="0">
                  <a:moveTo>
                    <a:pt x="3977" y="1"/>
                  </a:moveTo>
                  <a:cubicBezTo>
                    <a:pt x="3687" y="1"/>
                    <a:pt x="3393" y="39"/>
                    <a:pt x="3102" y="117"/>
                  </a:cubicBezTo>
                  <a:cubicBezTo>
                    <a:pt x="2992" y="146"/>
                    <a:pt x="2886" y="179"/>
                    <a:pt x="2780" y="223"/>
                  </a:cubicBezTo>
                  <a:cubicBezTo>
                    <a:pt x="807" y="971"/>
                    <a:pt x="1" y="3333"/>
                    <a:pt x="1110" y="5133"/>
                  </a:cubicBezTo>
                  <a:cubicBezTo>
                    <a:pt x="1755" y="6177"/>
                    <a:pt x="2861" y="6731"/>
                    <a:pt x="3980" y="6731"/>
                  </a:cubicBezTo>
                  <a:cubicBezTo>
                    <a:pt x="4784" y="6731"/>
                    <a:pt x="5595" y="6445"/>
                    <a:pt x="6246" y="5848"/>
                  </a:cubicBezTo>
                  <a:lnTo>
                    <a:pt x="6251" y="5848"/>
                  </a:lnTo>
                  <a:cubicBezTo>
                    <a:pt x="7393" y="4802"/>
                    <a:pt x="7672" y="3107"/>
                    <a:pt x="6928" y="1749"/>
                  </a:cubicBezTo>
                  <a:cubicBezTo>
                    <a:pt x="6324" y="651"/>
                    <a:pt x="5182" y="1"/>
                    <a:pt x="3977" y="1"/>
                  </a:cubicBezTo>
                  <a:close/>
                </a:path>
              </a:pathLst>
            </a:custGeom>
            <a:solidFill>
              <a:srgbClr val="4600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156;p109">
              <a:extLst>
                <a:ext uri="{FF2B5EF4-FFF2-40B4-BE49-F238E27FC236}">
                  <a16:creationId xmlns:a16="http://schemas.microsoft.com/office/drawing/2014/main" id="{514421CE-317D-46B9-A435-6A4564CE4E26}"/>
                </a:ext>
              </a:extLst>
            </p:cNvPr>
            <p:cNvSpPr/>
            <p:nvPr/>
          </p:nvSpPr>
          <p:spPr>
            <a:xfrm>
              <a:off x="3545652" y="4369512"/>
              <a:ext cx="165547" cy="159049"/>
            </a:xfrm>
            <a:custGeom>
              <a:avLst/>
              <a:gdLst/>
              <a:ahLst/>
              <a:cxnLst/>
              <a:rect l="l" t="t" r="r" b="b"/>
              <a:pathLst>
                <a:path w="6318" h="6070" extrusionOk="0">
                  <a:moveTo>
                    <a:pt x="2623" y="1"/>
                  </a:moveTo>
                  <a:cubicBezTo>
                    <a:pt x="2333" y="1"/>
                    <a:pt x="2039" y="39"/>
                    <a:pt x="1748" y="117"/>
                  </a:cubicBezTo>
                  <a:cubicBezTo>
                    <a:pt x="1638" y="146"/>
                    <a:pt x="1532" y="179"/>
                    <a:pt x="1426" y="223"/>
                  </a:cubicBezTo>
                  <a:cubicBezTo>
                    <a:pt x="284" y="1269"/>
                    <a:pt x="1" y="2963"/>
                    <a:pt x="749" y="4322"/>
                  </a:cubicBezTo>
                  <a:cubicBezTo>
                    <a:pt x="1349" y="5417"/>
                    <a:pt x="2493" y="6070"/>
                    <a:pt x="3698" y="6070"/>
                  </a:cubicBezTo>
                  <a:cubicBezTo>
                    <a:pt x="3988" y="6070"/>
                    <a:pt x="4281" y="6032"/>
                    <a:pt x="4570" y="5954"/>
                  </a:cubicBezTo>
                  <a:cubicBezTo>
                    <a:pt x="4681" y="5925"/>
                    <a:pt x="4786" y="5887"/>
                    <a:pt x="4892" y="5848"/>
                  </a:cubicBezTo>
                  <a:cubicBezTo>
                    <a:pt x="6039" y="4802"/>
                    <a:pt x="6318" y="3107"/>
                    <a:pt x="5574" y="1749"/>
                  </a:cubicBezTo>
                  <a:cubicBezTo>
                    <a:pt x="4970" y="651"/>
                    <a:pt x="3828" y="1"/>
                    <a:pt x="2623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157;p109">
              <a:extLst>
                <a:ext uri="{FF2B5EF4-FFF2-40B4-BE49-F238E27FC236}">
                  <a16:creationId xmlns:a16="http://schemas.microsoft.com/office/drawing/2014/main" id="{DA4C55B8-FF66-47FE-9911-6BF5C57A70E0}"/>
                </a:ext>
              </a:extLst>
            </p:cNvPr>
            <p:cNvSpPr/>
            <p:nvPr/>
          </p:nvSpPr>
          <p:spPr>
            <a:xfrm>
              <a:off x="3582518" y="4429228"/>
              <a:ext cx="62519" cy="56597"/>
            </a:xfrm>
            <a:custGeom>
              <a:avLst/>
              <a:gdLst/>
              <a:ahLst/>
              <a:cxnLst/>
              <a:rect l="l" t="t" r="r" b="b"/>
              <a:pathLst>
                <a:path w="2386" h="2160" extrusionOk="0">
                  <a:moveTo>
                    <a:pt x="1218" y="0"/>
                  </a:moveTo>
                  <a:cubicBezTo>
                    <a:pt x="806" y="0"/>
                    <a:pt x="416" y="235"/>
                    <a:pt x="235" y="627"/>
                  </a:cubicBezTo>
                  <a:cubicBezTo>
                    <a:pt x="0" y="1126"/>
                    <a:pt x="182" y="1721"/>
                    <a:pt x="653" y="2005"/>
                  </a:cubicBezTo>
                  <a:cubicBezTo>
                    <a:pt x="828" y="2109"/>
                    <a:pt x="1021" y="2159"/>
                    <a:pt x="1213" y="2159"/>
                  </a:cubicBezTo>
                  <a:cubicBezTo>
                    <a:pt x="1540" y="2159"/>
                    <a:pt x="1862" y="2012"/>
                    <a:pt x="2074" y="1736"/>
                  </a:cubicBezTo>
                  <a:cubicBezTo>
                    <a:pt x="2165" y="1611"/>
                    <a:pt x="2232" y="1467"/>
                    <a:pt x="2266" y="1313"/>
                  </a:cubicBezTo>
                  <a:cubicBezTo>
                    <a:pt x="2386" y="776"/>
                    <a:pt x="2079" y="233"/>
                    <a:pt x="1560" y="56"/>
                  </a:cubicBezTo>
                  <a:cubicBezTo>
                    <a:pt x="1447" y="18"/>
                    <a:pt x="1332" y="0"/>
                    <a:pt x="121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159;p109">
              <a:extLst>
                <a:ext uri="{FF2B5EF4-FFF2-40B4-BE49-F238E27FC236}">
                  <a16:creationId xmlns:a16="http://schemas.microsoft.com/office/drawing/2014/main" id="{01D7048C-E9A6-4047-82E3-25B95508AA59}"/>
                </a:ext>
              </a:extLst>
            </p:cNvPr>
            <p:cNvSpPr/>
            <p:nvPr/>
          </p:nvSpPr>
          <p:spPr>
            <a:xfrm>
              <a:off x="3430072" y="4362097"/>
              <a:ext cx="368931" cy="190649"/>
            </a:xfrm>
            <a:custGeom>
              <a:avLst/>
              <a:gdLst/>
              <a:ahLst/>
              <a:cxnLst/>
              <a:rect l="l" t="t" r="r" b="b"/>
              <a:pathLst>
                <a:path w="14080" h="7276" extrusionOk="0">
                  <a:moveTo>
                    <a:pt x="6723" y="1"/>
                  </a:moveTo>
                  <a:cubicBezTo>
                    <a:pt x="5287" y="1"/>
                    <a:pt x="3849" y="400"/>
                    <a:pt x="2448" y="1259"/>
                  </a:cubicBezTo>
                  <a:cubicBezTo>
                    <a:pt x="1618" y="1768"/>
                    <a:pt x="864" y="2397"/>
                    <a:pt x="211" y="3126"/>
                  </a:cubicBezTo>
                  <a:cubicBezTo>
                    <a:pt x="0" y="3362"/>
                    <a:pt x="10" y="3722"/>
                    <a:pt x="231" y="3947"/>
                  </a:cubicBezTo>
                  <a:cubicBezTo>
                    <a:pt x="1339" y="5075"/>
                    <a:pt x="2487" y="5930"/>
                    <a:pt x="3653" y="6482"/>
                  </a:cubicBezTo>
                  <a:cubicBezTo>
                    <a:pt x="3687" y="6498"/>
                    <a:pt x="3719" y="6505"/>
                    <a:pt x="3750" y="6505"/>
                  </a:cubicBezTo>
                  <a:cubicBezTo>
                    <a:pt x="3943" y="6505"/>
                    <a:pt x="4047" y="6211"/>
                    <a:pt x="3831" y="6107"/>
                  </a:cubicBezTo>
                  <a:cubicBezTo>
                    <a:pt x="2712" y="5575"/>
                    <a:pt x="1603" y="4749"/>
                    <a:pt x="533" y="3659"/>
                  </a:cubicBezTo>
                  <a:cubicBezTo>
                    <a:pt x="461" y="3587"/>
                    <a:pt x="461" y="3472"/>
                    <a:pt x="528" y="3400"/>
                  </a:cubicBezTo>
                  <a:cubicBezTo>
                    <a:pt x="1042" y="2814"/>
                    <a:pt x="2717" y="1130"/>
                    <a:pt x="5184" y="587"/>
                  </a:cubicBezTo>
                  <a:lnTo>
                    <a:pt x="5184" y="587"/>
                  </a:lnTo>
                  <a:cubicBezTo>
                    <a:pt x="4704" y="875"/>
                    <a:pt x="4301" y="1274"/>
                    <a:pt x="4008" y="1749"/>
                  </a:cubicBezTo>
                  <a:cubicBezTo>
                    <a:pt x="3905" y="1909"/>
                    <a:pt x="4046" y="2065"/>
                    <a:pt x="4190" y="2065"/>
                  </a:cubicBezTo>
                  <a:cubicBezTo>
                    <a:pt x="4252" y="2065"/>
                    <a:pt x="4315" y="2036"/>
                    <a:pt x="4359" y="1965"/>
                  </a:cubicBezTo>
                  <a:cubicBezTo>
                    <a:pt x="4955" y="1009"/>
                    <a:pt x="5983" y="480"/>
                    <a:pt x="7039" y="480"/>
                  </a:cubicBezTo>
                  <a:cubicBezTo>
                    <a:pt x="7548" y="480"/>
                    <a:pt x="8064" y="603"/>
                    <a:pt x="8540" y="861"/>
                  </a:cubicBezTo>
                  <a:cubicBezTo>
                    <a:pt x="10009" y="1658"/>
                    <a:pt x="10599" y="3458"/>
                    <a:pt x="9898" y="4970"/>
                  </a:cubicBezTo>
                  <a:cubicBezTo>
                    <a:pt x="9364" y="6114"/>
                    <a:pt x="8228" y="6797"/>
                    <a:pt x="7035" y="6797"/>
                  </a:cubicBezTo>
                  <a:cubicBezTo>
                    <a:pt x="6652" y="6797"/>
                    <a:pt x="6262" y="6726"/>
                    <a:pt x="5885" y="6578"/>
                  </a:cubicBezTo>
                  <a:cubicBezTo>
                    <a:pt x="4330" y="5968"/>
                    <a:pt x="3519" y="4259"/>
                    <a:pt x="4032" y="2670"/>
                  </a:cubicBezTo>
                  <a:cubicBezTo>
                    <a:pt x="4086" y="2508"/>
                    <a:pt x="3955" y="2398"/>
                    <a:pt x="3828" y="2398"/>
                  </a:cubicBezTo>
                  <a:cubicBezTo>
                    <a:pt x="3748" y="2398"/>
                    <a:pt x="3670" y="2441"/>
                    <a:pt x="3639" y="2541"/>
                  </a:cubicBezTo>
                  <a:cubicBezTo>
                    <a:pt x="3159" y="4024"/>
                    <a:pt x="3696" y="5647"/>
                    <a:pt x="4968" y="6549"/>
                  </a:cubicBezTo>
                  <a:cubicBezTo>
                    <a:pt x="4839" y="6511"/>
                    <a:pt x="4709" y="6467"/>
                    <a:pt x="4580" y="6419"/>
                  </a:cubicBezTo>
                  <a:cubicBezTo>
                    <a:pt x="4551" y="6409"/>
                    <a:pt x="4524" y="6404"/>
                    <a:pt x="4498" y="6404"/>
                  </a:cubicBezTo>
                  <a:cubicBezTo>
                    <a:pt x="4290" y="6404"/>
                    <a:pt x="4205" y="6723"/>
                    <a:pt x="4436" y="6808"/>
                  </a:cubicBezTo>
                  <a:cubicBezTo>
                    <a:pt x="5312" y="7125"/>
                    <a:pt x="6184" y="7275"/>
                    <a:pt x="7042" y="7275"/>
                  </a:cubicBezTo>
                  <a:cubicBezTo>
                    <a:pt x="8565" y="7275"/>
                    <a:pt x="10046" y="6804"/>
                    <a:pt x="11439" y="5954"/>
                  </a:cubicBezTo>
                  <a:cubicBezTo>
                    <a:pt x="12327" y="5407"/>
                    <a:pt x="13138" y="4749"/>
                    <a:pt x="13849" y="3986"/>
                  </a:cubicBezTo>
                  <a:cubicBezTo>
                    <a:pt x="14079" y="3736"/>
                    <a:pt x="14055" y="3347"/>
                    <a:pt x="13801" y="3126"/>
                  </a:cubicBezTo>
                  <a:cubicBezTo>
                    <a:pt x="13374" y="2747"/>
                    <a:pt x="12927" y="2392"/>
                    <a:pt x="12466" y="2061"/>
                  </a:cubicBezTo>
                  <a:cubicBezTo>
                    <a:pt x="12424" y="2029"/>
                    <a:pt x="12381" y="2016"/>
                    <a:pt x="12340" y="2016"/>
                  </a:cubicBezTo>
                  <a:cubicBezTo>
                    <a:pt x="12164" y="2016"/>
                    <a:pt x="12035" y="2268"/>
                    <a:pt x="12226" y="2397"/>
                  </a:cubicBezTo>
                  <a:cubicBezTo>
                    <a:pt x="12678" y="2723"/>
                    <a:pt x="13110" y="3069"/>
                    <a:pt x="13527" y="3434"/>
                  </a:cubicBezTo>
                  <a:cubicBezTo>
                    <a:pt x="13609" y="3506"/>
                    <a:pt x="13614" y="3626"/>
                    <a:pt x="13542" y="3707"/>
                  </a:cubicBezTo>
                  <a:cubicBezTo>
                    <a:pt x="13004" y="4283"/>
                    <a:pt x="11362" y="5882"/>
                    <a:pt x="9097" y="6554"/>
                  </a:cubicBezTo>
                  <a:cubicBezTo>
                    <a:pt x="11041" y="5176"/>
                    <a:pt x="11118" y="2315"/>
                    <a:pt x="9250" y="837"/>
                  </a:cubicBezTo>
                  <a:lnTo>
                    <a:pt x="9250" y="837"/>
                  </a:lnTo>
                  <a:cubicBezTo>
                    <a:pt x="10057" y="1110"/>
                    <a:pt x="10830" y="1485"/>
                    <a:pt x="11550" y="1941"/>
                  </a:cubicBezTo>
                  <a:cubicBezTo>
                    <a:pt x="11590" y="1968"/>
                    <a:pt x="11631" y="1980"/>
                    <a:pt x="11669" y="1980"/>
                  </a:cubicBezTo>
                  <a:cubicBezTo>
                    <a:pt x="11850" y="1980"/>
                    <a:pt x="11973" y="1710"/>
                    <a:pt x="11770" y="1590"/>
                  </a:cubicBezTo>
                  <a:cubicBezTo>
                    <a:pt x="10135" y="565"/>
                    <a:pt x="8431" y="1"/>
                    <a:pt x="6723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160;p109">
              <a:extLst>
                <a:ext uri="{FF2B5EF4-FFF2-40B4-BE49-F238E27FC236}">
                  <a16:creationId xmlns:a16="http://schemas.microsoft.com/office/drawing/2014/main" id="{DAB125EE-824B-426D-8D74-5940EFB51E37}"/>
                </a:ext>
              </a:extLst>
            </p:cNvPr>
            <p:cNvSpPr/>
            <p:nvPr/>
          </p:nvSpPr>
          <p:spPr>
            <a:xfrm>
              <a:off x="3574343" y="4423752"/>
              <a:ext cx="83403" cy="67288"/>
            </a:xfrm>
            <a:custGeom>
              <a:avLst/>
              <a:gdLst/>
              <a:ahLst/>
              <a:cxnLst/>
              <a:rect l="l" t="t" r="r" b="b"/>
              <a:pathLst>
                <a:path w="3183" h="2568" extrusionOk="0">
                  <a:moveTo>
                    <a:pt x="1524" y="1"/>
                  </a:moveTo>
                  <a:cubicBezTo>
                    <a:pt x="621" y="1"/>
                    <a:pt x="1" y="910"/>
                    <a:pt x="331" y="1748"/>
                  </a:cubicBezTo>
                  <a:cubicBezTo>
                    <a:pt x="366" y="1843"/>
                    <a:pt x="441" y="1883"/>
                    <a:pt x="516" y="1883"/>
                  </a:cubicBezTo>
                  <a:cubicBezTo>
                    <a:pt x="647" y="1883"/>
                    <a:pt x="779" y="1763"/>
                    <a:pt x="715" y="1599"/>
                  </a:cubicBezTo>
                  <a:cubicBezTo>
                    <a:pt x="478" y="981"/>
                    <a:pt x="972" y="413"/>
                    <a:pt x="1532" y="413"/>
                  </a:cubicBezTo>
                  <a:cubicBezTo>
                    <a:pt x="1706" y="413"/>
                    <a:pt x="1888" y="469"/>
                    <a:pt x="2055" y="596"/>
                  </a:cubicBezTo>
                  <a:cubicBezTo>
                    <a:pt x="2712" y="1095"/>
                    <a:pt x="2357" y="2156"/>
                    <a:pt x="1527" y="2156"/>
                  </a:cubicBezTo>
                  <a:cubicBezTo>
                    <a:pt x="1402" y="2156"/>
                    <a:pt x="1277" y="2127"/>
                    <a:pt x="1162" y="2074"/>
                  </a:cubicBezTo>
                  <a:cubicBezTo>
                    <a:pt x="1129" y="2059"/>
                    <a:pt x="1098" y="2053"/>
                    <a:pt x="1069" y="2053"/>
                  </a:cubicBezTo>
                  <a:cubicBezTo>
                    <a:pt x="874" y="2053"/>
                    <a:pt x="772" y="2349"/>
                    <a:pt x="989" y="2449"/>
                  </a:cubicBezTo>
                  <a:cubicBezTo>
                    <a:pt x="1162" y="2529"/>
                    <a:pt x="1346" y="2568"/>
                    <a:pt x="1527" y="2568"/>
                  </a:cubicBezTo>
                  <a:cubicBezTo>
                    <a:pt x="1918" y="2568"/>
                    <a:pt x="2300" y="2388"/>
                    <a:pt x="2549" y="2060"/>
                  </a:cubicBezTo>
                  <a:cubicBezTo>
                    <a:pt x="3183" y="1229"/>
                    <a:pt x="2602" y="1"/>
                    <a:pt x="1531" y="1"/>
                  </a:cubicBezTo>
                  <a:cubicBezTo>
                    <a:pt x="1529" y="1"/>
                    <a:pt x="1527" y="1"/>
                    <a:pt x="1524" y="1"/>
                  </a:cubicBezTo>
                  <a:close/>
                </a:path>
              </a:pathLst>
            </a:custGeom>
            <a:solidFill>
              <a:srgbClr val="4600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3162;p109">
              <a:extLst>
                <a:ext uri="{FF2B5EF4-FFF2-40B4-BE49-F238E27FC236}">
                  <a16:creationId xmlns:a16="http://schemas.microsoft.com/office/drawing/2014/main" id="{A353B57C-ECB4-4796-984B-3ECE415F0A62}"/>
                </a:ext>
              </a:extLst>
            </p:cNvPr>
            <p:cNvSpPr/>
            <p:nvPr/>
          </p:nvSpPr>
          <p:spPr>
            <a:xfrm>
              <a:off x="3608931" y="4291874"/>
              <a:ext cx="10822" cy="46745"/>
            </a:xfrm>
            <a:custGeom>
              <a:avLst/>
              <a:gdLst/>
              <a:ahLst/>
              <a:cxnLst/>
              <a:rect l="l" t="t" r="r" b="b"/>
              <a:pathLst>
                <a:path w="413" h="1784" extrusionOk="0">
                  <a:moveTo>
                    <a:pt x="207" y="1"/>
                  </a:moveTo>
                  <a:cubicBezTo>
                    <a:pt x="103" y="1"/>
                    <a:pt x="0" y="70"/>
                    <a:pt x="0" y="209"/>
                  </a:cubicBezTo>
                  <a:lnTo>
                    <a:pt x="0" y="1573"/>
                  </a:lnTo>
                  <a:cubicBezTo>
                    <a:pt x="0" y="1688"/>
                    <a:pt x="91" y="1784"/>
                    <a:pt x="207" y="1784"/>
                  </a:cubicBezTo>
                  <a:cubicBezTo>
                    <a:pt x="322" y="1779"/>
                    <a:pt x="413" y="1688"/>
                    <a:pt x="413" y="1573"/>
                  </a:cubicBezTo>
                  <a:lnTo>
                    <a:pt x="413" y="209"/>
                  </a:lnTo>
                  <a:cubicBezTo>
                    <a:pt x="413" y="70"/>
                    <a:pt x="310" y="1"/>
                    <a:pt x="20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3163;p109">
              <a:extLst>
                <a:ext uri="{FF2B5EF4-FFF2-40B4-BE49-F238E27FC236}">
                  <a16:creationId xmlns:a16="http://schemas.microsoft.com/office/drawing/2014/main" id="{B8743057-635C-41A0-B96F-CF2EA2CC846A}"/>
                </a:ext>
              </a:extLst>
            </p:cNvPr>
            <p:cNvSpPr/>
            <p:nvPr/>
          </p:nvSpPr>
          <p:spPr>
            <a:xfrm>
              <a:off x="3524899" y="4306207"/>
              <a:ext cx="25547" cy="44597"/>
            </a:xfrm>
            <a:custGeom>
              <a:avLst/>
              <a:gdLst/>
              <a:ahLst/>
              <a:cxnLst/>
              <a:rect l="l" t="t" r="r" b="b"/>
              <a:pathLst>
                <a:path w="975" h="1702" extrusionOk="0">
                  <a:moveTo>
                    <a:pt x="263" y="1"/>
                  </a:moveTo>
                  <a:cubicBezTo>
                    <a:pt x="134" y="1"/>
                    <a:pt x="1" y="118"/>
                    <a:pt x="58" y="282"/>
                  </a:cubicBezTo>
                  <a:lnTo>
                    <a:pt x="529" y="1563"/>
                  </a:lnTo>
                  <a:cubicBezTo>
                    <a:pt x="563" y="1660"/>
                    <a:pt x="639" y="1701"/>
                    <a:pt x="715" y="1701"/>
                  </a:cubicBezTo>
                  <a:cubicBezTo>
                    <a:pt x="844" y="1701"/>
                    <a:pt x="974" y="1586"/>
                    <a:pt x="917" y="1424"/>
                  </a:cubicBezTo>
                  <a:lnTo>
                    <a:pt x="447" y="138"/>
                  </a:lnTo>
                  <a:cubicBezTo>
                    <a:pt x="413" y="42"/>
                    <a:pt x="339" y="1"/>
                    <a:pt x="263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3164;p109">
              <a:extLst>
                <a:ext uri="{FF2B5EF4-FFF2-40B4-BE49-F238E27FC236}">
                  <a16:creationId xmlns:a16="http://schemas.microsoft.com/office/drawing/2014/main" id="{D300F8AF-BB43-4692-B1C0-D46740B7F92E}"/>
                </a:ext>
              </a:extLst>
            </p:cNvPr>
            <p:cNvSpPr/>
            <p:nvPr/>
          </p:nvSpPr>
          <p:spPr>
            <a:xfrm>
              <a:off x="3446737" y="4342236"/>
              <a:ext cx="38229" cy="38413"/>
            </a:xfrm>
            <a:custGeom>
              <a:avLst/>
              <a:gdLst/>
              <a:ahLst/>
              <a:cxnLst/>
              <a:rect l="l" t="t" r="r" b="b"/>
              <a:pathLst>
                <a:path w="1459" h="1466" extrusionOk="0">
                  <a:moveTo>
                    <a:pt x="294" y="0"/>
                  </a:moveTo>
                  <a:cubicBezTo>
                    <a:pt x="140" y="0"/>
                    <a:pt x="1" y="186"/>
                    <a:pt x="132" y="342"/>
                  </a:cubicBezTo>
                  <a:lnTo>
                    <a:pt x="1011" y="1388"/>
                  </a:lnTo>
                  <a:cubicBezTo>
                    <a:pt x="1057" y="1443"/>
                    <a:pt x="1112" y="1466"/>
                    <a:pt x="1166" y="1466"/>
                  </a:cubicBezTo>
                  <a:cubicBezTo>
                    <a:pt x="1319" y="1466"/>
                    <a:pt x="1459" y="1281"/>
                    <a:pt x="1327" y="1124"/>
                  </a:cubicBezTo>
                  <a:lnTo>
                    <a:pt x="449" y="78"/>
                  </a:lnTo>
                  <a:cubicBezTo>
                    <a:pt x="403" y="23"/>
                    <a:pt x="347" y="0"/>
                    <a:pt x="294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3165;p109">
              <a:extLst>
                <a:ext uri="{FF2B5EF4-FFF2-40B4-BE49-F238E27FC236}">
                  <a16:creationId xmlns:a16="http://schemas.microsoft.com/office/drawing/2014/main" id="{4C9D6D7F-F2D8-4C0F-8FAF-4453E9713FC9}"/>
                </a:ext>
              </a:extLst>
            </p:cNvPr>
            <p:cNvSpPr/>
            <p:nvPr/>
          </p:nvSpPr>
          <p:spPr>
            <a:xfrm>
              <a:off x="3743507" y="4345144"/>
              <a:ext cx="36710" cy="38439"/>
            </a:xfrm>
            <a:custGeom>
              <a:avLst/>
              <a:gdLst/>
              <a:ahLst/>
              <a:cxnLst/>
              <a:rect l="l" t="t" r="r" b="b"/>
              <a:pathLst>
                <a:path w="1401" h="1467" extrusionOk="0">
                  <a:moveTo>
                    <a:pt x="1105" y="0"/>
                  </a:moveTo>
                  <a:cubicBezTo>
                    <a:pt x="1051" y="0"/>
                    <a:pt x="997" y="23"/>
                    <a:pt x="951" y="77"/>
                  </a:cubicBezTo>
                  <a:lnTo>
                    <a:pt x="72" y="1124"/>
                  </a:lnTo>
                  <a:cubicBezTo>
                    <a:pt x="0" y="1215"/>
                    <a:pt x="10" y="1345"/>
                    <a:pt x="101" y="1417"/>
                  </a:cubicBezTo>
                  <a:cubicBezTo>
                    <a:pt x="139" y="1450"/>
                    <a:pt x="186" y="1467"/>
                    <a:pt x="233" y="1467"/>
                  </a:cubicBezTo>
                  <a:cubicBezTo>
                    <a:pt x="292" y="1467"/>
                    <a:pt x="351" y="1441"/>
                    <a:pt x="394" y="1393"/>
                  </a:cubicBezTo>
                  <a:lnTo>
                    <a:pt x="1272" y="346"/>
                  </a:lnTo>
                  <a:cubicBezTo>
                    <a:pt x="1401" y="189"/>
                    <a:pt x="1259" y="0"/>
                    <a:pt x="1105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3166;p109">
              <a:extLst>
                <a:ext uri="{FF2B5EF4-FFF2-40B4-BE49-F238E27FC236}">
                  <a16:creationId xmlns:a16="http://schemas.microsoft.com/office/drawing/2014/main" id="{C8EF4D5F-B2F2-4900-BBC3-E535C5DC106A}"/>
                </a:ext>
              </a:extLst>
            </p:cNvPr>
            <p:cNvSpPr/>
            <p:nvPr/>
          </p:nvSpPr>
          <p:spPr>
            <a:xfrm>
              <a:off x="3678341" y="4306679"/>
              <a:ext cx="25390" cy="44518"/>
            </a:xfrm>
            <a:custGeom>
              <a:avLst/>
              <a:gdLst/>
              <a:ahLst/>
              <a:cxnLst/>
              <a:rect l="l" t="t" r="r" b="b"/>
              <a:pathLst>
                <a:path w="969" h="1699" extrusionOk="0">
                  <a:moveTo>
                    <a:pt x="709" y="1"/>
                  </a:moveTo>
                  <a:cubicBezTo>
                    <a:pt x="632" y="1"/>
                    <a:pt x="555" y="42"/>
                    <a:pt x="519" y="139"/>
                  </a:cubicBezTo>
                  <a:lnTo>
                    <a:pt x="54" y="1420"/>
                  </a:lnTo>
                  <a:cubicBezTo>
                    <a:pt x="1" y="1555"/>
                    <a:pt x="102" y="1699"/>
                    <a:pt x="246" y="1699"/>
                  </a:cubicBezTo>
                  <a:cubicBezTo>
                    <a:pt x="332" y="1699"/>
                    <a:pt x="414" y="1646"/>
                    <a:pt x="443" y="1564"/>
                  </a:cubicBezTo>
                  <a:lnTo>
                    <a:pt x="908" y="278"/>
                  </a:lnTo>
                  <a:cubicBezTo>
                    <a:pt x="968" y="116"/>
                    <a:pt x="838" y="1"/>
                    <a:pt x="709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3167;p109">
              <a:extLst>
                <a:ext uri="{FF2B5EF4-FFF2-40B4-BE49-F238E27FC236}">
                  <a16:creationId xmlns:a16="http://schemas.microsoft.com/office/drawing/2014/main" id="{618E03FF-BCB8-4AAD-9BD9-81CC99FBC9A7}"/>
                </a:ext>
              </a:extLst>
            </p:cNvPr>
            <p:cNvSpPr/>
            <p:nvPr/>
          </p:nvSpPr>
          <p:spPr>
            <a:xfrm>
              <a:off x="3607149" y="4576696"/>
              <a:ext cx="10848" cy="46667"/>
            </a:xfrm>
            <a:custGeom>
              <a:avLst/>
              <a:gdLst/>
              <a:ahLst/>
              <a:cxnLst/>
              <a:rect l="l" t="t" r="r" b="b"/>
              <a:pathLst>
                <a:path w="414" h="1781" extrusionOk="0">
                  <a:moveTo>
                    <a:pt x="207" y="1"/>
                  </a:moveTo>
                  <a:cubicBezTo>
                    <a:pt x="92" y="1"/>
                    <a:pt x="1" y="92"/>
                    <a:pt x="1" y="207"/>
                  </a:cubicBezTo>
                  <a:lnTo>
                    <a:pt x="1" y="1575"/>
                  </a:lnTo>
                  <a:cubicBezTo>
                    <a:pt x="1" y="1712"/>
                    <a:pt x="104" y="1780"/>
                    <a:pt x="207" y="1780"/>
                  </a:cubicBezTo>
                  <a:cubicBezTo>
                    <a:pt x="311" y="1780"/>
                    <a:pt x="414" y="1712"/>
                    <a:pt x="414" y="1575"/>
                  </a:cubicBezTo>
                  <a:lnTo>
                    <a:pt x="414" y="207"/>
                  </a:lnTo>
                  <a:cubicBezTo>
                    <a:pt x="414" y="92"/>
                    <a:pt x="323" y="1"/>
                    <a:pt x="20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3168;p109">
              <a:extLst>
                <a:ext uri="{FF2B5EF4-FFF2-40B4-BE49-F238E27FC236}">
                  <a16:creationId xmlns:a16="http://schemas.microsoft.com/office/drawing/2014/main" id="{65BEF01F-6F4E-430A-8F6D-222EE0DD3508}"/>
                </a:ext>
              </a:extLst>
            </p:cNvPr>
            <p:cNvSpPr/>
            <p:nvPr/>
          </p:nvSpPr>
          <p:spPr>
            <a:xfrm>
              <a:off x="3676507" y="4564433"/>
              <a:ext cx="25574" cy="44597"/>
            </a:xfrm>
            <a:custGeom>
              <a:avLst/>
              <a:gdLst/>
              <a:ahLst/>
              <a:cxnLst/>
              <a:rect l="l" t="t" r="r" b="b"/>
              <a:pathLst>
                <a:path w="976" h="1702" extrusionOk="0">
                  <a:moveTo>
                    <a:pt x="262" y="1"/>
                  </a:moveTo>
                  <a:cubicBezTo>
                    <a:pt x="133" y="1"/>
                    <a:pt x="1" y="118"/>
                    <a:pt x="61" y="281"/>
                  </a:cubicBezTo>
                  <a:lnTo>
                    <a:pt x="527" y="1563"/>
                  </a:lnTo>
                  <a:cubicBezTo>
                    <a:pt x="563" y="1660"/>
                    <a:pt x="640" y="1701"/>
                    <a:pt x="717" y="1701"/>
                  </a:cubicBezTo>
                  <a:cubicBezTo>
                    <a:pt x="846" y="1701"/>
                    <a:pt x="976" y="1586"/>
                    <a:pt x="916" y="1424"/>
                  </a:cubicBezTo>
                  <a:lnTo>
                    <a:pt x="450" y="137"/>
                  </a:lnTo>
                  <a:cubicBezTo>
                    <a:pt x="415" y="41"/>
                    <a:pt x="339" y="1"/>
                    <a:pt x="262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3169;p109">
              <a:extLst>
                <a:ext uri="{FF2B5EF4-FFF2-40B4-BE49-F238E27FC236}">
                  <a16:creationId xmlns:a16="http://schemas.microsoft.com/office/drawing/2014/main" id="{E4ACFFF3-811F-4F19-9E23-D04F000C60F6}"/>
                </a:ext>
              </a:extLst>
            </p:cNvPr>
            <p:cNvSpPr/>
            <p:nvPr/>
          </p:nvSpPr>
          <p:spPr>
            <a:xfrm>
              <a:off x="3742066" y="4534562"/>
              <a:ext cx="38256" cy="38518"/>
            </a:xfrm>
            <a:custGeom>
              <a:avLst/>
              <a:gdLst/>
              <a:ahLst/>
              <a:cxnLst/>
              <a:rect l="l" t="t" r="r" b="b"/>
              <a:pathLst>
                <a:path w="1460" h="1470" extrusionOk="0">
                  <a:moveTo>
                    <a:pt x="295" y="1"/>
                  </a:moveTo>
                  <a:cubicBezTo>
                    <a:pt x="141" y="1"/>
                    <a:pt x="0" y="189"/>
                    <a:pt x="132" y="346"/>
                  </a:cubicBezTo>
                  <a:lnTo>
                    <a:pt x="1011" y="1393"/>
                  </a:lnTo>
                  <a:cubicBezTo>
                    <a:pt x="1055" y="1447"/>
                    <a:pt x="1109" y="1470"/>
                    <a:pt x="1162" y="1470"/>
                  </a:cubicBezTo>
                  <a:cubicBezTo>
                    <a:pt x="1316" y="1470"/>
                    <a:pt x="1459" y="1281"/>
                    <a:pt x="1327" y="1124"/>
                  </a:cubicBezTo>
                  <a:lnTo>
                    <a:pt x="449" y="77"/>
                  </a:lnTo>
                  <a:cubicBezTo>
                    <a:pt x="403" y="23"/>
                    <a:pt x="349" y="1"/>
                    <a:pt x="295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3170;p109">
              <a:extLst>
                <a:ext uri="{FF2B5EF4-FFF2-40B4-BE49-F238E27FC236}">
                  <a16:creationId xmlns:a16="http://schemas.microsoft.com/office/drawing/2014/main" id="{23F18426-28DC-45B4-9325-2DEAC6184E03}"/>
                </a:ext>
              </a:extLst>
            </p:cNvPr>
            <p:cNvSpPr/>
            <p:nvPr/>
          </p:nvSpPr>
          <p:spPr>
            <a:xfrm>
              <a:off x="3446737" y="4531680"/>
              <a:ext cx="36683" cy="38413"/>
            </a:xfrm>
            <a:custGeom>
              <a:avLst/>
              <a:gdLst/>
              <a:ahLst/>
              <a:cxnLst/>
              <a:rect l="l" t="t" r="r" b="b"/>
              <a:pathLst>
                <a:path w="1400" h="1466" extrusionOk="0">
                  <a:moveTo>
                    <a:pt x="1169" y="1"/>
                  </a:moveTo>
                  <a:cubicBezTo>
                    <a:pt x="1109" y="1"/>
                    <a:pt x="1051" y="26"/>
                    <a:pt x="1011" y="77"/>
                  </a:cubicBezTo>
                  <a:lnTo>
                    <a:pt x="132" y="1123"/>
                  </a:lnTo>
                  <a:cubicBezTo>
                    <a:pt x="1" y="1280"/>
                    <a:pt x="140" y="1465"/>
                    <a:pt x="294" y="1465"/>
                  </a:cubicBezTo>
                  <a:cubicBezTo>
                    <a:pt x="347" y="1465"/>
                    <a:pt x="403" y="1442"/>
                    <a:pt x="449" y="1387"/>
                  </a:cubicBezTo>
                  <a:lnTo>
                    <a:pt x="1327" y="341"/>
                  </a:lnTo>
                  <a:cubicBezTo>
                    <a:pt x="1399" y="255"/>
                    <a:pt x="1390" y="125"/>
                    <a:pt x="1303" y="48"/>
                  </a:cubicBezTo>
                  <a:cubicBezTo>
                    <a:pt x="1263" y="16"/>
                    <a:pt x="1216" y="1"/>
                    <a:pt x="1169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3171;p109">
              <a:extLst>
                <a:ext uri="{FF2B5EF4-FFF2-40B4-BE49-F238E27FC236}">
                  <a16:creationId xmlns:a16="http://schemas.microsoft.com/office/drawing/2014/main" id="{5B1EBF17-3B14-4D50-AD4A-8EECB188AA49}"/>
                </a:ext>
              </a:extLst>
            </p:cNvPr>
            <p:cNvSpPr/>
            <p:nvPr/>
          </p:nvSpPr>
          <p:spPr>
            <a:xfrm>
              <a:off x="3523196" y="4564066"/>
              <a:ext cx="25128" cy="44544"/>
            </a:xfrm>
            <a:custGeom>
              <a:avLst/>
              <a:gdLst/>
              <a:ahLst/>
              <a:cxnLst/>
              <a:rect l="l" t="t" r="r" b="b"/>
              <a:pathLst>
                <a:path w="959" h="1700" extrusionOk="0">
                  <a:moveTo>
                    <a:pt x="725" y="0"/>
                  </a:moveTo>
                  <a:cubicBezTo>
                    <a:pt x="639" y="0"/>
                    <a:pt x="560" y="54"/>
                    <a:pt x="526" y="137"/>
                  </a:cubicBezTo>
                  <a:lnTo>
                    <a:pt x="61" y="1419"/>
                  </a:lnTo>
                  <a:cubicBezTo>
                    <a:pt x="0" y="1582"/>
                    <a:pt x="132" y="1699"/>
                    <a:pt x="262" y="1699"/>
                  </a:cubicBezTo>
                  <a:cubicBezTo>
                    <a:pt x="338" y="1699"/>
                    <a:pt x="414" y="1659"/>
                    <a:pt x="450" y="1563"/>
                  </a:cubicBezTo>
                  <a:lnTo>
                    <a:pt x="920" y="276"/>
                  </a:lnTo>
                  <a:cubicBezTo>
                    <a:pt x="958" y="171"/>
                    <a:pt x="901" y="51"/>
                    <a:pt x="795" y="12"/>
                  </a:cubicBezTo>
                  <a:cubicBezTo>
                    <a:pt x="772" y="4"/>
                    <a:pt x="748" y="0"/>
                    <a:pt x="725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9374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8" grpId="0" build="p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0" name="Google Shape;5750;p36"/>
          <p:cNvSpPr txBox="1">
            <a:spLocks noGrp="1"/>
          </p:cNvSpPr>
          <p:nvPr>
            <p:ph type="title" idx="2"/>
          </p:nvPr>
        </p:nvSpPr>
        <p:spPr>
          <a:xfrm>
            <a:off x="3027600" y="666018"/>
            <a:ext cx="3088800" cy="7512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+mj-lt"/>
              </a:rPr>
              <a:t>GENRE</a:t>
            </a:r>
            <a:endParaRPr sz="4400" dirty="0">
              <a:latin typeface="+mj-lt"/>
            </a:endParaRPr>
          </a:p>
        </p:txBody>
      </p:sp>
      <p:sp>
        <p:nvSpPr>
          <p:cNvPr id="5800" name="Google Shape;5800;p36"/>
          <p:cNvSpPr/>
          <p:nvPr/>
        </p:nvSpPr>
        <p:spPr>
          <a:xfrm rot="10800000">
            <a:off x="6653998" y="3836559"/>
            <a:ext cx="640923" cy="640923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5800;p36">
            <a:extLst>
              <a:ext uri="{FF2B5EF4-FFF2-40B4-BE49-F238E27FC236}">
                <a16:creationId xmlns:a16="http://schemas.microsoft.com/office/drawing/2014/main" id="{B5371B6E-BB12-4F13-8B0B-0F5F10A46723}"/>
              </a:ext>
            </a:extLst>
          </p:cNvPr>
          <p:cNvSpPr/>
          <p:nvPr/>
        </p:nvSpPr>
        <p:spPr>
          <a:xfrm rot="16200000">
            <a:off x="1835485" y="3836559"/>
            <a:ext cx="640923" cy="640923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E30331B-68D3-49C1-A8DD-820DE9B9CB7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4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6408" y="2284700"/>
            <a:ext cx="1291358" cy="1769811"/>
          </a:xfrm>
          <a:prstGeom prst="rect">
            <a:avLst/>
          </a:prstGeom>
          <a:noFill/>
        </p:spPr>
      </p:pic>
      <p:sp>
        <p:nvSpPr>
          <p:cNvPr id="23" name="Google Shape;5750;p36">
            <a:extLst>
              <a:ext uri="{FF2B5EF4-FFF2-40B4-BE49-F238E27FC236}">
                <a16:creationId xmlns:a16="http://schemas.microsoft.com/office/drawing/2014/main" id="{38D6AA3E-765E-4835-AE96-FDBF4B9898CD}"/>
              </a:ext>
            </a:extLst>
          </p:cNvPr>
          <p:cNvSpPr txBox="1">
            <a:spLocks/>
          </p:cNvSpPr>
          <p:nvPr/>
        </p:nvSpPr>
        <p:spPr>
          <a:xfrm>
            <a:off x="3885660" y="2793985"/>
            <a:ext cx="3088800" cy="75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Orbitron Regular"/>
              <a:buNone/>
              <a:defRPr sz="16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9pPr>
          </a:lstStyle>
          <a:p>
            <a:r>
              <a:rPr lang="nl-BE" sz="3200" dirty="0">
                <a:latin typeface="+mj-lt"/>
              </a:rPr>
              <a:t>ACTION, ARCADE</a:t>
            </a:r>
          </a:p>
        </p:txBody>
      </p:sp>
    </p:spTree>
    <p:extLst>
      <p:ext uri="{BB962C8B-B14F-4D97-AF65-F5344CB8AC3E}">
        <p14:creationId xmlns:p14="http://schemas.microsoft.com/office/powerpoint/2010/main" val="1049990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3" name="Google Shape;5953;p42"/>
          <p:cNvSpPr txBox="1">
            <a:spLocks noGrp="1"/>
          </p:cNvSpPr>
          <p:nvPr>
            <p:ph type="title"/>
          </p:nvPr>
        </p:nvSpPr>
        <p:spPr>
          <a:xfrm>
            <a:off x="311697" y="32994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79D9FF"/>
                </a:solidFill>
                <a:latin typeface="+mj-lt"/>
              </a:rPr>
              <a:t>CHARACTER</a:t>
            </a:r>
            <a:endParaRPr sz="2400"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5954" name="Google Shape;5954;p42"/>
          <p:cNvSpPr txBox="1">
            <a:spLocks noGrp="1"/>
          </p:cNvSpPr>
          <p:nvPr>
            <p:ph type="title" idx="2"/>
          </p:nvPr>
        </p:nvSpPr>
        <p:spPr>
          <a:xfrm>
            <a:off x="770594" y="2597489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9D9FF"/>
                </a:solidFill>
                <a:latin typeface="+mj-lt"/>
              </a:rPr>
              <a:t>Evade</a:t>
            </a:r>
            <a:endParaRPr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5956" name="Google Shape;5956;p42"/>
          <p:cNvSpPr txBox="1">
            <a:spLocks noGrp="1"/>
          </p:cNvSpPr>
          <p:nvPr>
            <p:ph type="title" idx="3"/>
          </p:nvPr>
        </p:nvSpPr>
        <p:spPr>
          <a:xfrm>
            <a:off x="3442651" y="2597489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9D9FF"/>
                </a:solidFill>
                <a:latin typeface="+mj-lt"/>
              </a:rPr>
              <a:t>Boost</a:t>
            </a:r>
            <a:endParaRPr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5958" name="Google Shape;5958;p42"/>
          <p:cNvSpPr txBox="1">
            <a:spLocks noGrp="1"/>
          </p:cNvSpPr>
          <p:nvPr>
            <p:ph type="title" idx="5"/>
          </p:nvPr>
        </p:nvSpPr>
        <p:spPr>
          <a:xfrm>
            <a:off x="6114706" y="2597489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9D9FF"/>
                </a:solidFill>
                <a:latin typeface="+mj-lt"/>
              </a:rPr>
              <a:t>Dive</a:t>
            </a:r>
            <a:endParaRPr dirty="0">
              <a:solidFill>
                <a:srgbClr val="79D9FF"/>
              </a:solidFill>
              <a:latin typeface="+mj-lt"/>
            </a:endParaRPr>
          </a:p>
        </p:txBody>
      </p:sp>
      <p:grpSp>
        <p:nvGrpSpPr>
          <p:cNvPr id="5960" name="Google Shape;5960;p42"/>
          <p:cNvGrpSpPr/>
          <p:nvPr/>
        </p:nvGrpSpPr>
        <p:grpSpPr>
          <a:xfrm rot="-5400000">
            <a:off x="2137596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5961" name="Google Shape;5961;p42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42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42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42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5" name="Google Shape;5965;p42"/>
          <p:cNvGrpSpPr/>
          <p:nvPr/>
        </p:nvGrpSpPr>
        <p:grpSpPr>
          <a:xfrm rot="5400000">
            <a:off x="6763621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5966" name="Google Shape;5966;p42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42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42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42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kstvak 9">
            <a:extLst>
              <a:ext uri="{FF2B5EF4-FFF2-40B4-BE49-F238E27FC236}">
                <a16:creationId xmlns:a16="http://schemas.microsoft.com/office/drawing/2014/main" id="{ED51BC7E-BBDD-4EBC-9D80-44FC46B18FD9}"/>
              </a:ext>
            </a:extLst>
          </p:cNvPr>
          <p:cNvSpPr txBox="1"/>
          <p:nvPr/>
        </p:nvSpPr>
        <p:spPr>
          <a:xfrm>
            <a:off x="1710687" y="1596180"/>
            <a:ext cx="5722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79D9FF"/>
                </a:solidFill>
                <a:latin typeface="+mj-lt"/>
              </a:rPr>
              <a:t>Older, long-white-haired character in a hospital gown</a:t>
            </a:r>
            <a:endParaRPr lang="en-BE" dirty="0">
              <a:solidFill>
                <a:srgbClr val="79D9FF"/>
              </a:solidFill>
              <a:latin typeface="+mj-lt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3E4C49B3-163D-4D02-8019-C33EFFEED889}"/>
              </a:ext>
            </a:extLst>
          </p:cNvPr>
          <p:cNvGrpSpPr/>
          <p:nvPr/>
        </p:nvGrpSpPr>
        <p:grpSpPr>
          <a:xfrm>
            <a:off x="669221" y="3288698"/>
            <a:ext cx="2461447" cy="1376172"/>
            <a:chOff x="669221" y="3288698"/>
            <a:chExt cx="2461447" cy="1376172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1E0A76BB-5405-4523-9C8A-574C3345E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69221" y="3288698"/>
              <a:ext cx="2461447" cy="1376172"/>
            </a:xfrm>
            <a:prstGeom prst="rect">
              <a:avLst/>
            </a:prstGeom>
          </p:spPr>
        </p:pic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9250ECFD-2B7A-4EE9-BF03-A1D573317F61}"/>
                </a:ext>
              </a:extLst>
            </p:cNvPr>
            <p:cNvSpPr/>
            <p:nvPr/>
          </p:nvSpPr>
          <p:spPr>
            <a:xfrm>
              <a:off x="669221" y="3288698"/>
              <a:ext cx="2461447" cy="1359893"/>
            </a:xfrm>
            <a:prstGeom prst="rect">
              <a:avLst/>
            </a:prstGeom>
            <a:noFill/>
            <a:ln>
              <a:solidFill>
                <a:srgbClr val="79D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76BD9E24-EE6C-4C57-81C5-ECB869D3D700}"/>
              </a:ext>
            </a:extLst>
          </p:cNvPr>
          <p:cNvGrpSpPr/>
          <p:nvPr/>
        </p:nvGrpSpPr>
        <p:grpSpPr>
          <a:xfrm>
            <a:off x="3341273" y="3288698"/>
            <a:ext cx="2461447" cy="1376172"/>
            <a:chOff x="3341273" y="3288698"/>
            <a:chExt cx="2461447" cy="1376172"/>
          </a:xfrm>
        </p:grpSpPr>
        <p:pic>
          <p:nvPicPr>
            <p:cNvPr id="64" name="Afbeelding 63">
              <a:extLst>
                <a:ext uri="{FF2B5EF4-FFF2-40B4-BE49-F238E27FC236}">
                  <a16:creationId xmlns:a16="http://schemas.microsoft.com/office/drawing/2014/main" id="{4AB4AEFC-B4EA-4165-BE91-FE3271833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3341275" y="3288698"/>
              <a:ext cx="2461445" cy="1376172"/>
            </a:xfrm>
            <a:prstGeom prst="rect">
              <a:avLst/>
            </a:prstGeom>
          </p:spPr>
        </p:pic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135B3D06-CAD9-47D3-BFAE-9055EC1E042F}"/>
                </a:ext>
              </a:extLst>
            </p:cNvPr>
            <p:cNvSpPr/>
            <p:nvPr/>
          </p:nvSpPr>
          <p:spPr>
            <a:xfrm>
              <a:off x="3341273" y="3288698"/>
              <a:ext cx="2461447" cy="1359893"/>
            </a:xfrm>
            <a:prstGeom prst="rect">
              <a:avLst/>
            </a:prstGeom>
            <a:noFill/>
            <a:ln>
              <a:solidFill>
                <a:srgbClr val="79D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98959425-24D8-4AF8-BDCC-81D88231B97B}"/>
              </a:ext>
            </a:extLst>
          </p:cNvPr>
          <p:cNvGrpSpPr/>
          <p:nvPr/>
        </p:nvGrpSpPr>
        <p:grpSpPr>
          <a:xfrm>
            <a:off x="6013325" y="3288698"/>
            <a:ext cx="2461453" cy="1376172"/>
            <a:chOff x="6013325" y="3288698"/>
            <a:chExt cx="2461453" cy="1376172"/>
          </a:xfrm>
        </p:grpSpPr>
        <p:pic>
          <p:nvPicPr>
            <p:cNvPr id="65" name="Afbeelding 64">
              <a:extLst>
                <a:ext uri="{FF2B5EF4-FFF2-40B4-BE49-F238E27FC236}">
                  <a16:creationId xmlns:a16="http://schemas.microsoft.com/office/drawing/2014/main" id="{033D0E98-626F-44AD-8114-0D05DB0D6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6013333" y="3288698"/>
              <a:ext cx="2461445" cy="1376172"/>
            </a:xfrm>
            <a:prstGeom prst="rect">
              <a:avLst/>
            </a:prstGeom>
          </p:spPr>
        </p:pic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33A4B546-F718-4FCF-96C2-75D0E66AE3A2}"/>
                </a:ext>
              </a:extLst>
            </p:cNvPr>
            <p:cNvSpPr/>
            <p:nvPr/>
          </p:nvSpPr>
          <p:spPr>
            <a:xfrm>
              <a:off x="6013325" y="3288698"/>
              <a:ext cx="2461447" cy="1359893"/>
            </a:xfrm>
            <a:prstGeom prst="rect">
              <a:avLst/>
            </a:prstGeom>
            <a:noFill/>
            <a:ln>
              <a:solidFill>
                <a:srgbClr val="79D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</p:spTree>
    <p:extLst>
      <p:ext uri="{BB962C8B-B14F-4D97-AF65-F5344CB8AC3E}">
        <p14:creationId xmlns:p14="http://schemas.microsoft.com/office/powerpoint/2010/main" val="191895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4" grpId="0"/>
      <p:bldP spid="5956" grpId="0"/>
      <p:bldP spid="59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" name="Google Shape;5724;p34"/>
          <p:cNvSpPr/>
          <p:nvPr/>
        </p:nvSpPr>
        <p:spPr>
          <a:xfrm>
            <a:off x="855022" y="1227485"/>
            <a:ext cx="7433956" cy="3505230"/>
          </a:xfrm>
          <a:prstGeom prst="rect">
            <a:avLst/>
          </a:prstGeom>
          <a:noFill/>
          <a:ln w="28575" cap="flat" cmpd="sng">
            <a:solidFill>
              <a:srgbClr val="79D9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5" name="Google Shape;5725;p34"/>
          <p:cNvSpPr txBox="1">
            <a:spLocks noGrp="1"/>
          </p:cNvSpPr>
          <p:nvPr>
            <p:ph type="title"/>
          </p:nvPr>
        </p:nvSpPr>
        <p:spPr>
          <a:xfrm>
            <a:off x="311699" y="33033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79D9FF"/>
                </a:solidFill>
                <a:latin typeface="+mj-lt"/>
              </a:rPr>
              <a:t>CONTROLLER</a:t>
            </a:r>
            <a:endParaRPr sz="2400" dirty="0">
              <a:solidFill>
                <a:srgbClr val="79D9FF"/>
              </a:solidFill>
              <a:latin typeface="+mj-lt"/>
            </a:endParaRPr>
          </a:p>
        </p:txBody>
      </p:sp>
      <p:grpSp>
        <p:nvGrpSpPr>
          <p:cNvPr id="5727" name="Google Shape;5727;p34"/>
          <p:cNvGrpSpPr/>
          <p:nvPr/>
        </p:nvGrpSpPr>
        <p:grpSpPr>
          <a:xfrm rot="-5400000">
            <a:off x="2137596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5728" name="Google Shape;5728;p34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9" name="Google Shape;5729;p34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0" name="Google Shape;5730;p34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1" name="Google Shape;5731;p34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732" name="Google Shape;5732;p34"/>
          <p:cNvGrpSpPr/>
          <p:nvPr/>
        </p:nvGrpSpPr>
        <p:grpSpPr>
          <a:xfrm rot="5400000">
            <a:off x="6763621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5733" name="Google Shape;5733;p34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4" name="Google Shape;5734;p34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5" name="Google Shape;5735;p34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6" name="Google Shape;5736;p34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37" name="Google Shape;5737;p34"/>
          <p:cNvSpPr/>
          <p:nvPr/>
        </p:nvSpPr>
        <p:spPr>
          <a:xfrm>
            <a:off x="1060213" y="1437243"/>
            <a:ext cx="162000" cy="140100"/>
          </a:xfrm>
          <a:prstGeom prst="triangle">
            <a:avLst>
              <a:gd name="adj" fmla="val 50000"/>
            </a:avLst>
          </a:prstGeom>
          <a:solidFill>
            <a:srgbClr val="7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8" name="Google Shape;5738;p34"/>
          <p:cNvSpPr/>
          <p:nvPr/>
        </p:nvSpPr>
        <p:spPr>
          <a:xfrm rot="-3601102">
            <a:off x="7896180" y="4300971"/>
            <a:ext cx="162090" cy="140062"/>
          </a:xfrm>
          <a:prstGeom prst="triangle">
            <a:avLst>
              <a:gd name="adj" fmla="val 50000"/>
            </a:avLst>
          </a:prstGeom>
          <a:solidFill>
            <a:srgbClr val="7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7909698-BA9A-4F08-A77A-AC9AA55A1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716" y="1507293"/>
            <a:ext cx="4434566" cy="296890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D33DF70-251D-4328-A451-A5D3B2AB4645}"/>
              </a:ext>
            </a:extLst>
          </p:cNvPr>
          <p:cNvSpPr txBox="1"/>
          <p:nvPr/>
        </p:nvSpPr>
        <p:spPr>
          <a:xfrm>
            <a:off x="6160257" y="1869816"/>
            <a:ext cx="136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+mj-lt"/>
              </a:rPr>
              <a:t>Evade Left</a:t>
            </a:r>
            <a:endParaRPr lang="en-B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6A3E59B-D97C-410C-9CAF-49EC0F15FAE1}"/>
              </a:ext>
            </a:extLst>
          </p:cNvPr>
          <p:cNvSpPr txBox="1"/>
          <p:nvPr/>
        </p:nvSpPr>
        <p:spPr>
          <a:xfrm>
            <a:off x="6350757" y="2103904"/>
            <a:ext cx="136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+mj-lt"/>
              </a:rPr>
              <a:t>Dive</a:t>
            </a:r>
            <a:endParaRPr lang="en-B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FF3C8B07-4165-4253-A939-C1F2FA58EBC8}"/>
              </a:ext>
            </a:extLst>
          </p:cNvPr>
          <p:cNvSpPr txBox="1"/>
          <p:nvPr/>
        </p:nvSpPr>
        <p:spPr>
          <a:xfrm>
            <a:off x="6489150" y="2337992"/>
            <a:ext cx="136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+mj-lt"/>
              </a:rPr>
              <a:t>Evade Right</a:t>
            </a:r>
            <a:endParaRPr lang="en-B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6B8AC7E2-2D40-4928-B4E6-CE36F8654024}"/>
              </a:ext>
            </a:extLst>
          </p:cNvPr>
          <p:cNvSpPr txBox="1"/>
          <p:nvPr/>
        </p:nvSpPr>
        <p:spPr>
          <a:xfrm>
            <a:off x="6534870" y="2602560"/>
            <a:ext cx="136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+mj-lt"/>
              </a:rPr>
              <a:t>Boost</a:t>
            </a:r>
            <a:endParaRPr lang="en-B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9B94C2F6-312D-4009-88DF-4F959CD05F12}"/>
              </a:ext>
            </a:extLst>
          </p:cNvPr>
          <p:cNvSpPr txBox="1"/>
          <p:nvPr/>
        </p:nvSpPr>
        <p:spPr>
          <a:xfrm>
            <a:off x="6519629" y="2907702"/>
            <a:ext cx="136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+mj-lt"/>
              </a:rPr>
              <a:t>Camera Orbit</a:t>
            </a:r>
            <a:endParaRPr lang="en-B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F2391630-0FC3-4197-81AC-C0A207075B51}"/>
              </a:ext>
            </a:extLst>
          </p:cNvPr>
          <p:cNvSpPr txBox="1"/>
          <p:nvPr/>
        </p:nvSpPr>
        <p:spPr>
          <a:xfrm>
            <a:off x="1348985" y="2337991"/>
            <a:ext cx="136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/>
                </a:solidFill>
                <a:latin typeface="+mj-lt"/>
              </a:rPr>
              <a:t>Move</a:t>
            </a:r>
            <a:endParaRPr lang="en-B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D26E4B1D-FF89-4921-A2A0-F505D02EC4B9}"/>
              </a:ext>
            </a:extLst>
          </p:cNvPr>
          <p:cNvSpPr txBox="1"/>
          <p:nvPr/>
        </p:nvSpPr>
        <p:spPr>
          <a:xfrm>
            <a:off x="1125973" y="2933196"/>
            <a:ext cx="136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/>
                </a:solidFill>
                <a:latin typeface="+mj-lt"/>
              </a:rPr>
              <a:t>Menu Navigation</a:t>
            </a:r>
            <a:endParaRPr lang="en-BE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56E30CA2-0FCE-4ECA-B5D1-CB6267F09081}"/>
              </a:ext>
            </a:extLst>
          </p:cNvPr>
          <p:cNvGrpSpPr/>
          <p:nvPr/>
        </p:nvGrpSpPr>
        <p:grpSpPr>
          <a:xfrm>
            <a:off x="6415131" y="3475129"/>
            <a:ext cx="192424" cy="704297"/>
            <a:chOff x="6415131" y="3475129"/>
            <a:chExt cx="192424" cy="704297"/>
          </a:xfrm>
        </p:grpSpPr>
        <p:sp>
          <p:nvSpPr>
            <p:cNvPr id="7" name="Maan 6">
              <a:extLst>
                <a:ext uri="{FF2B5EF4-FFF2-40B4-BE49-F238E27FC236}">
                  <a16:creationId xmlns:a16="http://schemas.microsoft.com/office/drawing/2014/main" id="{C2F9F5CA-6001-4530-BAB1-F5A8D9BDD08D}"/>
                </a:ext>
              </a:extLst>
            </p:cNvPr>
            <p:cNvSpPr/>
            <p:nvPr/>
          </p:nvSpPr>
          <p:spPr>
            <a:xfrm rot="11410013">
              <a:off x="6415131" y="3475129"/>
              <a:ext cx="99978" cy="704297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  <p:sp>
          <p:nvSpPr>
            <p:cNvPr id="29" name="Maan 28">
              <a:extLst>
                <a:ext uri="{FF2B5EF4-FFF2-40B4-BE49-F238E27FC236}">
                  <a16:creationId xmlns:a16="http://schemas.microsoft.com/office/drawing/2014/main" id="{DCB0FBA2-50AA-4D46-9919-580C4D7C6D48}"/>
                </a:ext>
              </a:extLst>
            </p:cNvPr>
            <p:cNvSpPr/>
            <p:nvPr/>
          </p:nvSpPr>
          <p:spPr>
            <a:xfrm rot="11449830">
              <a:off x="6547265" y="3653649"/>
              <a:ext cx="60290" cy="445142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  <p:grpSp>
        <p:nvGrpSpPr>
          <p:cNvPr id="31" name="Groep 30">
            <a:extLst>
              <a:ext uri="{FF2B5EF4-FFF2-40B4-BE49-F238E27FC236}">
                <a16:creationId xmlns:a16="http://schemas.microsoft.com/office/drawing/2014/main" id="{A29B0A53-A10F-4325-A041-B01225DE28E0}"/>
              </a:ext>
            </a:extLst>
          </p:cNvPr>
          <p:cNvGrpSpPr/>
          <p:nvPr/>
        </p:nvGrpSpPr>
        <p:grpSpPr>
          <a:xfrm rot="21431062" flipH="1">
            <a:off x="2550716" y="3524071"/>
            <a:ext cx="192424" cy="704297"/>
            <a:chOff x="6415131" y="3475129"/>
            <a:chExt cx="192424" cy="704297"/>
          </a:xfrm>
        </p:grpSpPr>
        <p:sp>
          <p:nvSpPr>
            <p:cNvPr id="32" name="Maan 31">
              <a:extLst>
                <a:ext uri="{FF2B5EF4-FFF2-40B4-BE49-F238E27FC236}">
                  <a16:creationId xmlns:a16="http://schemas.microsoft.com/office/drawing/2014/main" id="{2E52A28B-2AA5-4DBA-909F-A72AA8A357DB}"/>
                </a:ext>
              </a:extLst>
            </p:cNvPr>
            <p:cNvSpPr/>
            <p:nvPr/>
          </p:nvSpPr>
          <p:spPr>
            <a:xfrm rot="11410013">
              <a:off x="6415131" y="3475129"/>
              <a:ext cx="99978" cy="704297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  <p:sp>
          <p:nvSpPr>
            <p:cNvPr id="33" name="Maan 32">
              <a:extLst>
                <a:ext uri="{FF2B5EF4-FFF2-40B4-BE49-F238E27FC236}">
                  <a16:creationId xmlns:a16="http://schemas.microsoft.com/office/drawing/2014/main" id="{6F6896F8-07E8-4980-BE08-19BA9D248020}"/>
                </a:ext>
              </a:extLst>
            </p:cNvPr>
            <p:cNvSpPr/>
            <p:nvPr/>
          </p:nvSpPr>
          <p:spPr>
            <a:xfrm rot="11449830">
              <a:off x="6547265" y="3653649"/>
              <a:ext cx="60290" cy="445142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D9FF"/>
        </a:solidFill>
        <a:effectLst/>
      </p:bgPr>
    </p:bg>
    <p:spTree>
      <p:nvGrpSpPr>
        <p:cNvPr id="1" name="Shape 6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527E89A1-BAD5-45E1-AE4B-B1FA9E81C7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38967" y="1756235"/>
            <a:ext cx="5175577" cy="2889697"/>
          </a:xfrm>
          <a:prstGeom prst="rect">
            <a:avLst/>
          </a:prstGeom>
        </p:spPr>
      </p:pic>
      <p:sp>
        <p:nvSpPr>
          <p:cNvPr id="6840" name="Google Shape;6840;p53"/>
          <p:cNvSpPr/>
          <p:nvPr/>
        </p:nvSpPr>
        <p:spPr>
          <a:xfrm>
            <a:off x="3538967" y="1755713"/>
            <a:ext cx="5197561" cy="2890742"/>
          </a:xfrm>
          <a:prstGeom prst="rect">
            <a:avLst/>
          </a:prstGeom>
          <a:noFill/>
          <a:ln w="28575" cap="flat" cmpd="sng">
            <a:solidFill>
              <a:srgbClr val="79D9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24033;p109">
            <a:extLst>
              <a:ext uri="{FF2B5EF4-FFF2-40B4-BE49-F238E27FC236}">
                <a16:creationId xmlns:a16="http://schemas.microsoft.com/office/drawing/2014/main" id="{71647ECF-8487-4EC5-92C2-54B0E8124075}"/>
              </a:ext>
            </a:extLst>
          </p:cNvPr>
          <p:cNvGrpSpPr/>
          <p:nvPr/>
        </p:nvGrpSpPr>
        <p:grpSpPr>
          <a:xfrm>
            <a:off x="322940" y="1788216"/>
            <a:ext cx="294280" cy="199490"/>
            <a:chOff x="5289454" y="2484138"/>
            <a:chExt cx="371840" cy="252068"/>
          </a:xfrm>
        </p:grpSpPr>
        <p:sp>
          <p:nvSpPr>
            <p:cNvPr id="12" name="Google Shape;24034;p109">
              <a:extLst>
                <a:ext uri="{FF2B5EF4-FFF2-40B4-BE49-F238E27FC236}">
                  <a16:creationId xmlns:a16="http://schemas.microsoft.com/office/drawing/2014/main" id="{43A34345-7073-47DA-A642-B1D3CF05BCC6}"/>
                </a:ext>
              </a:extLst>
            </p:cNvPr>
            <p:cNvSpPr/>
            <p:nvPr/>
          </p:nvSpPr>
          <p:spPr>
            <a:xfrm>
              <a:off x="5547418" y="2628409"/>
              <a:ext cx="74861" cy="47820"/>
            </a:xfrm>
            <a:custGeom>
              <a:avLst/>
              <a:gdLst/>
              <a:ahLst/>
              <a:cxnLst/>
              <a:rect l="l" t="t" r="r" b="b"/>
              <a:pathLst>
                <a:path w="2857" h="1825" extrusionOk="0">
                  <a:moveTo>
                    <a:pt x="1" y="0"/>
                  </a:moveTo>
                  <a:lnTo>
                    <a:pt x="1" y="1824"/>
                  </a:lnTo>
                  <a:lnTo>
                    <a:pt x="2857" y="1824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4036;p109">
              <a:extLst>
                <a:ext uri="{FF2B5EF4-FFF2-40B4-BE49-F238E27FC236}">
                  <a16:creationId xmlns:a16="http://schemas.microsoft.com/office/drawing/2014/main" id="{AE8E464C-305F-4AAF-9A1E-29F1E641DD26}"/>
                </a:ext>
              </a:extLst>
            </p:cNvPr>
            <p:cNvSpPr/>
            <p:nvPr/>
          </p:nvSpPr>
          <p:spPr>
            <a:xfrm>
              <a:off x="5603517" y="2596494"/>
              <a:ext cx="52353" cy="111623"/>
            </a:xfrm>
            <a:custGeom>
              <a:avLst/>
              <a:gdLst/>
              <a:ahLst/>
              <a:cxnLst/>
              <a:rect l="l" t="t" r="r" b="b"/>
              <a:pathLst>
                <a:path w="1998" h="4260" extrusionOk="0">
                  <a:moveTo>
                    <a:pt x="1782" y="1"/>
                  </a:moveTo>
                  <a:cubicBezTo>
                    <a:pt x="1763" y="1"/>
                    <a:pt x="1744" y="3"/>
                    <a:pt x="1724" y="9"/>
                  </a:cubicBezTo>
                  <a:lnTo>
                    <a:pt x="164" y="436"/>
                  </a:lnTo>
                  <a:cubicBezTo>
                    <a:pt x="68" y="460"/>
                    <a:pt x="1" y="546"/>
                    <a:pt x="1" y="647"/>
                  </a:cubicBezTo>
                  <a:lnTo>
                    <a:pt x="1" y="3614"/>
                  </a:lnTo>
                  <a:cubicBezTo>
                    <a:pt x="1" y="3714"/>
                    <a:pt x="68" y="3801"/>
                    <a:pt x="164" y="3825"/>
                  </a:cubicBezTo>
                  <a:lnTo>
                    <a:pt x="1724" y="4252"/>
                  </a:lnTo>
                  <a:cubicBezTo>
                    <a:pt x="1744" y="4257"/>
                    <a:pt x="1763" y="4260"/>
                    <a:pt x="1782" y="4260"/>
                  </a:cubicBezTo>
                  <a:cubicBezTo>
                    <a:pt x="1898" y="4260"/>
                    <a:pt x="1998" y="4165"/>
                    <a:pt x="1998" y="4041"/>
                  </a:cubicBezTo>
                  <a:lnTo>
                    <a:pt x="1998" y="220"/>
                  </a:lnTo>
                  <a:cubicBezTo>
                    <a:pt x="1998" y="96"/>
                    <a:pt x="1898" y="1"/>
                    <a:pt x="1782" y="1"/>
                  </a:cubicBezTo>
                  <a:close/>
                </a:path>
              </a:pathLst>
            </a:custGeom>
            <a:solidFill>
              <a:srgbClr val="00AA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4037;p109">
              <a:extLst>
                <a:ext uri="{FF2B5EF4-FFF2-40B4-BE49-F238E27FC236}">
                  <a16:creationId xmlns:a16="http://schemas.microsoft.com/office/drawing/2014/main" id="{D355385E-FA2B-4F27-8A7F-17EC93B0BAA9}"/>
                </a:ext>
              </a:extLst>
            </p:cNvPr>
            <p:cNvSpPr/>
            <p:nvPr/>
          </p:nvSpPr>
          <p:spPr>
            <a:xfrm>
              <a:off x="5329963" y="2573803"/>
              <a:ext cx="240644" cy="157005"/>
            </a:xfrm>
            <a:custGeom>
              <a:avLst/>
              <a:gdLst/>
              <a:ahLst/>
              <a:cxnLst/>
              <a:rect l="l" t="t" r="r" b="b"/>
              <a:pathLst>
                <a:path w="9184" h="5992" extrusionOk="0">
                  <a:moveTo>
                    <a:pt x="307" y="1"/>
                  </a:moveTo>
                  <a:cubicBezTo>
                    <a:pt x="135" y="1"/>
                    <a:pt x="0" y="140"/>
                    <a:pt x="0" y="308"/>
                  </a:cubicBezTo>
                  <a:lnTo>
                    <a:pt x="0" y="5684"/>
                  </a:lnTo>
                  <a:cubicBezTo>
                    <a:pt x="0" y="5852"/>
                    <a:pt x="135" y="5992"/>
                    <a:pt x="307" y="5992"/>
                  </a:cubicBezTo>
                  <a:lnTo>
                    <a:pt x="8876" y="5992"/>
                  </a:lnTo>
                  <a:cubicBezTo>
                    <a:pt x="9049" y="5992"/>
                    <a:pt x="9183" y="5852"/>
                    <a:pt x="9183" y="5684"/>
                  </a:cubicBezTo>
                  <a:lnTo>
                    <a:pt x="9183" y="308"/>
                  </a:lnTo>
                  <a:cubicBezTo>
                    <a:pt x="9183" y="140"/>
                    <a:pt x="9049" y="1"/>
                    <a:pt x="8876" y="1"/>
                  </a:cubicBezTo>
                  <a:close/>
                </a:path>
              </a:pathLst>
            </a:custGeom>
            <a:solidFill>
              <a:srgbClr val="0074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4038;p109">
              <a:extLst>
                <a:ext uri="{FF2B5EF4-FFF2-40B4-BE49-F238E27FC236}">
                  <a16:creationId xmlns:a16="http://schemas.microsoft.com/office/drawing/2014/main" id="{A8DF6665-6BD9-4B8B-A5D5-81BC08ADD9F9}"/>
                </a:ext>
              </a:extLst>
            </p:cNvPr>
            <p:cNvSpPr/>
            <p:nvPr/>
          </p:nvSpPr>
          <p:spPr>
            <a:xfrm>
              <a:off x="5329832" y="2573803"/>
              <a:ext cx="240880" cy="157005"/>
            </a:xfrm>
            <a:custGeom>
              <a:avLst/>
              <a:gdLst/>
              <a:ahLst/>
              <a:cxnLst/>
              <a:rect l="l" t="t" r="r" b="b"/>
              <a:pathLst>
                <a:path w="9193" h="5992" extrusionOk="0">
                  <a:moveTo>
                    <a:pt x="7460" y="1"/>
                  </a:moveTo>
                  <a:cubicBezTo>
                    <a:pt x="7633" y="1"/>
                    <a:pt x="7772" y="140"/>
                    <a:pt x="7772" y="308"/>
                  </a:cubicBezTo>
                  <a:lnTo>
                    <a:pt x="7772" y="5171"/>
                  </a:lnTo>
                  <a:cubicBezTo>
                    <a:pt x="7772" y="5406"/>
                    <a:pt x="7580" y="5593"/>
                    <a:pt x="7350" y="5593"/>
                  </a:cubicBezTo>
                  <a:lnTo>
                    <a:pt x="308" y="5593"/>
                  </a:lnTo>
                  <a:cubicBezTo>
                    <a:pt x="154" y="5593"/>
                    <a:pt x="29" y="5488"/>
                    <a:pt x="0" y="5339"/>
                  </a:cubicBezTo>
                  <a:lnTo>
                    <a:pt x="0" y="5684"/>
                  </a:lnTo>
                  <a:cubicBezTo>
                    <a:pt x="0" y="5857"/>
                    <a:pt x="140" y="5992"/>
                    <a:pt x="312" y="5992"/>
                  </a:cubicBezTo>
                  <a:lnTo>
                    <a:pt x="8881" y="5992"/>
                  </a:lnTo>
                  <a:cubicBezTo>
                    <a:pt x="9054" y="5992"/>
                    <a:pt x="9188" y="5857"/>
                    <a:pt x="9188" y="5684"/>
                  </a:cubicBezTo>
                  <a:lnTo>
                    <a:pt x="9188" y="308"/>
                  </a:lnTo>
                  <a:cubicBezTo>
                    <a:pt x="9193" y="299"/>
                    <a:pt x="9188" y="289"/>
                    <a:pt x="9188" y="284"/>
                  </a:cubicBezTo>
                  <a:cubicBezTo>
                    <a:pt x="9174" y="121"/>
                    <a:pt x="9039" y="1"/>
                    <a:pt x="8881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4039;p109">
              <a:extLst>
                <a:ext uri="{FF2B5EF4-FFF2-40B4-BE49-F238E27FC236}">
                  <a16:creationId xmlns:a16="http://schemas.microsoft.com/office/drawing/2014/main" id="{A4336DA8-E0AF-4FD2-BF13-67C509BF4982}"/>
                </a:ext>
              </a:extLst>
            </p:cNvPr>
            <p:cNvSpPr/>
            <p:nvPr/>
          </p:nvSpPr>
          <p:spPr>
            <a:xfrm>
              <a:off x="5303027" y="2489169"/>
              <a:ext cx="143799" cy="143799"/>
            </a:xfrm>
            <a:custGeom>
              <a:avLst/>
              <a:gdLst/>
              <a:ahLst/>
              <a:cxnLst/>
              <a:rect l="l" t="t" r="r" b="b"/>
              <a:pathLst>
                <a:path w="5488" h="5488" extrusionOk="0">
                  <a:moveTo>
                    <a:pt x="2747" y="0"/>
                  </a:moveTo>
                  <a:cubicBezTo>
                    <a:pt x="1230" y="0"/>
                    <a:pt x="1" y="1229"/>
                    <a:pt x="1" y="2746"/>
                  </a:cubicBezTo>
                  <a:cubicBezTo>
                    <a:pt x="1" y="4258"/>
                    <a:pt x="1230" y="5487"/>
                    <a:pt x="2747" y="5487"/>
                  </a:cubicBezTo>
                  <a:cubicBezTo>
                    <a:pt x="4259" y="5487"/>
                    <a:pt x="5488" y="4258"/>
                    <a:pt x="5488" y="2746"/>
                  </a:cubicBezTo>
                  <a:cubicBezTo>
                    <a:pt x="5488" y="1229"/>
                    <a:pt x="4259" y="0"/>
                    <a:pt x="2747" y="0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4042;p109">
              <a:extLst>
                <a:ext uri="{FF2B5EF4-FFF2-40B4-BE49-F238E27FC236}">
                  <a16:creationId xmlns:a16="http://schemas.microsoft.com/office/drawing/2014/main" id="{55342E1D-03E1-4C4F-AC0F-BE43409CFA7E}"/>
                </a:ext>
              </a:extLst>
            </p:cNvPr>
            <p:cNvSpPr/>
            <p:nvPr/>
          </p:nvSpPr>
          <p:spPr>
            <a:xfrm>
              <a:off x="5342776" y="2536988"/>
              <a:ext cx="56257" cy="48160"/>
            </a:xfrm>
            <a:custGeom>
              <a:avLst/>
              <a:gdLst/>
              <a:ahLst/>
              <a:cxnLst/>
              <a:rect l="l" t="t" r="r" b="b"/>
              <a:pathLst>
                <a:path w="2147" h="1838" extrusionOk="0">
                  <a:moveTo>
                    <a:pt x="1225" y="0"/>
                  </a:moveTo>
                  <a:cubicBezTo>
                    <a:pt x="999" y="0"/>
                    <a:pt x="768" y="85"/>
                    <a:pt x="582" y="273"/>
                  </a:cubicBezTo>
                  <a:cubicBezTo>
                    <a:pt x="1" y="849"/>
                    <a:pt x="409" y="1838"/>
                    <a:pt x="1230" y="1838"/>
                  </a:cubicBezTo>
                  <a:cubicBezTo>
                    <a:pt x="1734" y="1838"/>
                    <a:pt x="2146" y="1425"/>
                    <a:pt x="2146" y="921"/>
                  </a:cubicBezTo>
                  <a:cubicBezTo>
                    <a:pt x="2146" y="366"/>
                    <a:pt x="1695" y="0"/>
                    <a:pt x="1225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043;p109">
              <a:extLst>
                <a:ext uri="{FF2B5EF4-FFF2-40B4-BE49-F238E27FC236}">
                  <a16:creationId xmlns:a16="http://schemas.microsoft.com/office/drawing/2014/main" id="{CBC36FC6-91A7-4D76-BE10-C000965DF288}"/>
                </a:ext>
              </a:extLst>
            </p:cNvPr>
            <p:cNvSpPr/>
            <p:nvPr/>
          </p:nvSpPr>
          <p:spPr>
            <a:xfrm>
              <a:off x="5465797" y="2505886"/>
              <a:ext cx="110339" cy="110339"/>
            </a:xfrm>
            <a:custGeom>
              <a:avLst/>
              <a:gdLst/>
              <a:ahLst/>
              <a:cxnLst/>
              <a:rect l="l" t="t" r="r" b="b"/>
              <a:pathLst>
                <a:path w="4211" h="4211" extrusionOk="0">
                  <a:moveTo>
                    <a:pt x="2108" y="1"/>
                  </a:moveTo>
                  <a:cubicBezTo>
                    <a:pt x="941" y="1"/>
                    <a:pt x="0" y="946"/>
                    <a:pt x="0" y="2108"/>
                  </a:cubicBezTo>
                  <a:cubicBezTo>
                    <a:pt x="0" y="3270"/>
                    <a:pt x="941" y="4211"/>
                    <a:pt x="2108" y="4211"/>
                  </a:cubicBezTo>
                  <a:cubicBezTo>
                    <a:pt x="3269" y="4211"/>
                    <a:pt x="4210" y="3270"/>
                    <a:pt x="4210" y="2108"/>
                  </a:cubicBezTo>
                  <a:cubicBezTo>
                    <a:pt x="4210" y="946"/>
                    <a:pt x="3269" y="1"/>
                    <a:pt x="2108" y="1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045;p109">
              <a:extLst>
                <a:ext uri="{FF2B5EF4-FFF2-40B4-BE49-F238E27FC236}">
                  <a16:creationId xmlns:a16="http://schemas.microsoft.com/office/drawing/2014/main" id="{6DAE81F6-8A23-4136-959A-16CF2095D2F6}"/>
                </a:ext>
              </a:extLst>
            </p:cNvPr>
            <p:cNvSpPr/>
            <p:nvPr/>
          </p:nvSpPr>
          <p:spPr>
            <a:xfrm>
              <a:off x="5501275" y="2546290"/>
              <a:ext cx="34482" cy="29556"/>
            </a:xfrm>
            <a:custGeom>
              <a:avLst/>
              <a:gdLst/>
              <a:ahLst/>
              <a:cxnLst/>
              <a:rect l="l" t="t" r="r" b="b"/>
              <a:pathLst>
                <a:path w="1316" h="1128" extrusionOk="0">
                  <a:moveTo>
                    <a:pt x="750" y="1"/>
                  </a:moveTo>
                  <a:cubicBezTo>
                    <a:pt x="612" y="1"/>
                    <a:pt x="470" y="53"/>
                    <a:pt x="355" y="168"/>
                  </a:cubicBezTo>
                  <a:cubicBezTo>
                    <a:pt x="0" y="523"/>
                    <a:pt x="250" y="1128"/>
                    <a:pt x="754" y="1128"/>
                  </a:cubicBezTo>
                  <a:cubicBezTo>
                    <a:pt x="1061" y="1128"/>
                    <a:pt x="1315" y="873"/>
                    <a:pt x="1315" y="566"/>
                  </a:cubicBezTo>
                  <a:cubicBezTo>
                    <a:pt x="1315" y="225"/>
                    <a:pt x="1039" y="1"/>
                    <a:pt x="750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24047;p109">
              <a:extLst>
                <a:ext uri="{FF2B5EF4-FFF2-40B4-BE49-F238E27FC236}">
                  <a16:creationId xmlns:a16="http://schemas.microsoft.com/office/drawing/2014/main" id="{B212B921-5F07-4590-B919-07361E7F3979}"/>
                </a:ext>
              </a:extLst>
            </p:cNvPr>
            <p:cNvSpPr/>
            <p:nvPr/>
          </p:nvSpPr>
          <p:spPr>
            <a:xfrm>
              <a:off x="5603648" y="2652305"/>
              <a:ext cx="52353" cy="55811"/>
            </a:xfrm>
            <a:custGeom>
              <a:avLst/>
              <a:gdLst/>
              <a:ahLst/>
              <a:cxnLst/>
              <a:rect l="l" t="t" r="r" b="b"/>
              <a:pathLst>
                <a:path w="1998" h="2130" extrusionOk="0">
                  <a:moveTo>
                    <a:pt x="1" y="0"/>
                  </a:moveTo>
                  <a:lnTo>
                    <a:pt x="1" y="1484"/>
                  </a:lnTo>
                  <a:cubicBezTo>
                    <a:pt x="1" y="1584"/>
                    <a:pt x="63" y="1671"/>
                    <a:pt x="159" y="1695"/>
                  </a:cubicBezTo>
                  <a:lnTo>
                    <a:pt x="1719" y="2122"/>
                  </a:lnTo>
                  <a:cubicBezTo>
                    <a:pt x="1739" y="2127"/>
                    <a:pt x="1758" y="2130"/>
                    <a:pt x="1777" y="2130"/>
                  </a:cubicBezTo>
                  <a:cubicBezTo>
                    <a:pt x="1895" y="2130"/>
                    <a:pt x="1997" y="2035"/>
                    <a:pt x="1997" y="1911"/>
                  </a:cubicBezTo>
                  <a:lnTo>
                    <a:pt x="199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4050;p109">
              <a:extLst>
                <a:ext uri="{FF2B5EF4-FFF2-40B4-BE49-F238E27FC236}">
                  <a16:creationId xmlns:a16="http://schemas.microsoft.com/office/drawing/2014/main" id="{24CB0EA0-8D0E-46B9-A067-312837D25DAA}"/>
                </a:ext>
              </a:extLst>
            </p:cNvPr>
            <p:cNvSpPr/>
            <p:nvPr/>
          </p:nvSpPr>
          <p:spPr>
            <a:xfrm>
              <a:off x="5395994" y="2516838"/>
              <a:ext cx="25285" cy="21407"/>
            </a:xfrm>
            <a:custGeom>
              <a:avLst/>
              <a:gdLst/>
              <a:ahLst/>
              <a:cxnLst/>
              <a:rect l="l" t="t" r="r" b="b"/>
              <a:pathLst>
                <a:path w="965" h="817" extrusionOk="0">
                  <a:moveTo>
                    <a:pt x="679" y="1"/>
                  </a:moveTo>
                  <a:cubicBezTo>
                    <a:pt x="634" y="1"/>
                    <a:pt x="586" y="18"/>
                    <a:pt x="543" y="58"/>
                  </a:cubicBezTo>
                  <a:lnTo>
                    <a:pt x="130" y="471"/>
                  </a:lnTo>
                  <a:cubicBezTo>
                    <a:pt x="0" y="600"/>
                    <a:pt x="91" y="816"/>
                    <a:pt x="269" y="816"/>
                  </a:cubicBezTo>
                  <a:lnTo>
                    <a:pt x="274" y="816"/>
                  </a:lnTo>
                  <a:cubicBezTo>
                    <a:pt x="327" y="816"/>
                    <a:pt x="379" y="797"/>
                    <a:pt x="418" y="759"/>
                  </a:cubicBezTo>
                  <a:lnTo>
                    <a:pt x="831" y="346"/>
                  </a:lnTo>
                  <a:cubicBezTo>
                    <a:pt x="964" y="198"/>
                    <a:pt x="834" y="1"/>
                    <a:pt x="679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4051;p109">
              <a:extLst>
                <a:ext uri="{FF2B5EF4-FFF2-40B4-BE49-F238E27FC236}">
                  <a16:creationId xmlns:a16="http://schemas.microsoft.com/office/drawing/2014/main" id="{3A54C938-6841-4730-B675-8048D1B6E2F3}"/>
                </a:ext>
              </a:extLst>
            </p:cNvPr>
            <p:cNvSpPr/>
            <p:nvPr/>
          </p:nvSpPr>
          <p:spPr>
            <a:xfrm>
              <a:off x="5328601" y="2583655"/>
              <a:ext cx="26124" cy="21696"/>
            </a:xfrm>
            <a:custGeom>
              <a:avLst/>
              <a:gdLst/>
              <a:ahLst/>
              <a:cxnLst/>
              <a:rect l="l" t="t" r="r" b="b"/>
              <a:pathLst>
                <a:path w="997" h="828" extrusionOk="0">
                  <a:moveTo>
                    <a:pt x="699" y="0"/>
                  </a:moveTo>
                  <a:cubicBezTo>
                    <a:pt x="649" y="0"/>
                    <a:pt x="597" y="21"/>
                    <a:pt x="551" y="71"/>
                  </a:cubicBezTo>
                  <a:lnTo>
                    <a:pt x="139" y="484"/>
                  </a:lnTo>
                  <a:cubicBezTo>
                    <a:pt x="1" y="633"/>
                    <a:pt x="134" y="828"/>
                    <a:pt x="290" y="828"/>
                  </a:cubicBezTo>
                  <a:cubicBezTo>
                    <a:pt x="336" y="828"/>
                    <a:pt x="383" y="811"/>
                    <a:pt x="427" y="772"/>
                  </a:cubicBezTo>
                  <a:lnTo>
                    <a:pt x="839" y="355"/>
                  </a:lnTo>
                  <a:cubicBezTo>
                    <a:pt x="996" y="212"/>
                    <a:pt x="859" y="0"/>
                    <a:pt x="699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4052;p109">
              <a:extLst>
                <a:ext uri="{FF2B5EF4-FFF2-40B4-BE49-F238E27FC236}">
                  <a16:creationId xmlns:a16="http://schemas.microsoft.com/office/drawing/2014/main" id="{4A209C03-ABD6-4E9A-BDBA-D24E819C3B80}"/>
                </a:ext>
              </a:extLst>
            </p:cNvPr>
            <p:cNvSpPr/>
            <p:nvPr/>
          </p:nvSpPr>
          <p:spPr>
            <a:xfrm>
              <a:off x="5395181" y="2583655"/>
              <a:ext cx="26098" cy="21696"/>
            </a:xfrm>
            <a:custGeom>
              <a:avLst/>
              <a:gdLst/>
              <a:ahLst/>
              <a:cxnLst/>
              <a:rect l="l" t="t" r="r" b="b"/>
              <a:pathLst>
                <a:path w="996" h="828" extrusionOk="0">
                  <a:moveTo>
                    <a:pt x="300" y="0"/>
                  </a:moveTo>
                  <a:cubicBezTo>
                    <a:pt x="140" y="0"/>
                    <a:pt x="0" y="212"/>
                    <a:pt x="161" y="355"/>
                  </a:cubicBezTo>
                  <a:lnTo>
                    <a:pt x="574" y="772"/>
                  </a:lnTo>
                  <a:cubicBezTo>
                    <a:pt x="617" y="811"/>
                    <a:pt x="664" y="828"/>
                    <a:pt x="709" y="828"/>
                  </a:cubicBezTo>
                  <a:cubicBezTo>
                    <a:pt x="864" y="828"/>
                    <a:pt x="996" y="633"/>
                    <a:pt x="862" y="484"/>
                  </a:cubicBezTo>
                  <a:lnTo>
                    <a:pt x="449" y="71"/>
                  </a:lnTo>
                  <a:cubicBezTo>
                    <a:pt x="403" y="21"/>
                    <a:pt x="351" y="0"/>
                    <a:pt x="30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4053;p109">
              <a:extLst>
                <a:ext uri="{FF2B5EF4-FFF2-40B4-BE49-F238E27FC236}">
                  <a16:creationId xmlns:a16="http://schemas.microsoft.com/office/drawing/2014/main" id="{96AA9C9E-7CC2-4BC3-9918-0A16250BBD11}"/>
                </a:ext>
              </a:extLst>
            </p:cNvPr>
            <p:cNvSpPr/>
            <p:nvPr/>
          </p:nvSpPr>
          <p:spPr>
            <a:xfrm>
              <a:off x="5328103" y="2516472"/>
              <a:ext cx="26622" cy="22089"/>
            </a:xfrm>
            <a:custGeom>
              <a:avLst/>
              <a:gdLst/>
              <a:ahLst/>
              <a:cxnLst/>
              <a:rect l="l" t="t" r="r" b="b"/>
              <a:pathLst>
                <a:path w="1016" h="843" extrusionOk="0">
                  <a:moveTo>
                    <a:pt x="298" y="1"/>
                  </a:moveTo>
                  <a:cubicBezTo>
                    <a:pt x="138" y="1"/>
                    <a:pt x="0" y="214"/>
                    <a:pt x="158" y="360"/>
                  </a:cubicBezTo>
                  <a:lnTo>
                    <a:pt x="570" y="773"/>
                  </a:lnTo>
                  <a:cubicBezTo>
                    <a:pt x="616" y="822"/>
                    <a:pt x="668" y="842"/>
                    <a:pt x="717" y="842"/>
                  </a:cubicBezTo>
                  <a:cubicBezTo>
                    <a:pt x="877" y="842"/>
                    <a:pt x="1016" y="631"/>
                    <a:pt x="858" y="485"/>
                  </a:cubicBezTo>
                  <a:lnTo>
                    <a:pt x="446" y="72"/>
                  </a:lnTo>
                  <a:cubicBezTo>
                    <a:pt x="400" y="22"/>
                    <a:pt x="348" y="1"/>
                    <a:pt x="298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4054;p109">
              <a:extLst>
                <a:ext uri="{FF2B5EF4-FFF2-40B4-BE49-F238E27FC236}">
                  <a16:creationId xmlns:a16="http://schemas.microsoft.com/office/drawing/2014/main" id="{DFAE927A-1E6A-4130-B87A-FC21669B3091}"/>
                </a:ext>
              </a:extLst>
            </p:cNvPr>
            <p:cNvSpPr/>
            <p:nvPr/>
          </p:nvSpPr>
          <p:spPr>
            <a:xfrm>
              <a:off x="5536596" y="2527267"/>
              <a:ext cx="20359" cy="16508"/>
            </a:xfrm>
            <a:custGeom>
              <a:avLst/>
              <a:gdLst/>
              <a:ahLst/>
              <a:cxnLst/>
              <a:rect l="l" t="t" r="r" b="b"/>
              <a:pathLst>
                <a:path w="777" h="630" extrusionOk="0">
                  <a:moveTo>
                    <a:pt x="490" y="0"/>
                  </a:moveTo>
                  <a:cubicBezTo>
                    <a:pt x="444" y="0"/>
                    <a:pt x="396" y="18"/>
                    <a:pt x="351" y="58"/>
                  </a:cubicBezTo>
                  <a:lnTo>
                    <a:pt x="126" y="279"/>
                  </a:lnTo>
                  <a:cubicBezTo>
                    <a:pt x="1" y="409"/>
                    <a:pt x="92" y="625"/>
                    <a:pt x="270" y="625"/>
                  </a:cubicBezTo>
                  <a:lnTo>
                    <a:pt x="270" y="630"/>
                  </a:lnTo>
                  <a:cubicBezTo>
                    <a:pt x="327" y="630"/>
                    <a:pt x="375" y="606"/>
                    <a:pt x="414" y="567"/>
                  </a:cubicBezTo>
                  <a:lnTo>
                    <a:pt x="639" y="342"/>
                  </a:lnTo>
                  <a:cubicBezTo>
                    <a:pt x="776" y="194"/>
                    <a:pt x="645" y="0"/>
                    <a:pt x="49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4055;p109">
              <a:extLst>
                <a:ext uri="{FF2B5EF4-FFF2-40B4-BE49-F238E27FC236}">
                  <a16:creationId xmlns:a16="http://schemas.microsoft.com/office/drawing/2014/main" id="{32985F7F-28B2-4E3F-879C-3D2B7EAE1CFE}"/>
                </a:ext>
              </a:extLst>
            </p:cNvPr>
            <p:cNvSpPr/>
            <p:nvPr/>
          </p:nvSpPr>
          <p:spPr>
            <a:xfrm>
              <a:off x="5485292" y="2578519"/>
              <a:ext cx="20359" cy="16455"/>
            </a:xfrm>
            <a:custGeom>
              <a:avLst/>
              <a:gdLst/>
              <a:ahLst/>
              <a:cxnLst/>
              <a:rect l="l" t="t" r="r" b="b"/>
              <a:pathLst>
                <a:path w="777" h="628" extrusionOk="0">
                  <a:moveTo>
                    <a:pt x="487" y="1"/>
                  </a:moveTo>
                  <a:cubicBezTo>
                    <a:pt x="442" y="1"/>
                    <a:pt x="394" y="17"/>
                    <a:pt x="351" y="56"/>
                  </a:cubicBezTo>
                  <a:lnTo>
                    <a:pt x="130" y="282"/>
                  </a:lnTo>
                  <a:cubicBezTo>
                    <a:pt x="0" y="411"/>
                    <a:pt x="92" y="627"/>
                    <a:pt x="274" y="627"/>
                  </a:cubicBezTo>
                  <a:cubicBezTo>
                    <a:pt x="327" y="627"/>
                    <a:pt x="380" y="608"/>
                    <a:pt x="418" y="570"/>
                  </a:cubicBezTo>
                  <a:lnTo>
                    <a:pt x="639" y="344"/>
                  </a:lnTo>
                  <a:cubicBezTo>
                    <a:pt x="776" y="195"/>
                    <a:pt x="643" y="1"/>
                    <a:pt x="4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4056;p109">
              <a:extLst>
                <a:ext uri="{FF2B5EF4-FFF2-40B4-BE49-F238E27FC236}">
                  <a16:creationId xmlns:a16="http://schemas.microsoft.com/office/drawing/2014/main" id="{564D36B2-3852-4931-BD20-8B0907CD29CE}"/>
                </a:ext>
              </a:extLst>
            </p:cNvPr>
            <p:cNvSpPr/>
            <p:nvPr/>
          </p:nvSpPr>
          <p:spPr>
            <a:xfrm>
              <a:off x="5536360" y="2578519"/>
              <a:ext cx="20595" cy="16455"/>
            </a:xfrm>
            <a:custGeom>
              <a:avLst/>
              <a:gdLst/>
              <a:ahLst/>
              <a:cxnLst/>
              <a:rect l="l" t="t" r="r" b="b"/>
              <a:pathLst>
                <a:path w="786" h="628" extrusionOk="0">
                  <a:moveTo>
                    <a:pt x="287" y="1"/>
                  </a:moveTo>
                  <a:cubicBezTo>
                    <a:pt x="132" y="1"/>
                    <a:pt x="1" y="195"/>
                    <a:pt x="135" y="344"/>
                  </a:cubicBezTo>
                  <a:lnTo>
                    <a:pt x="360" y="570"/>
                  </a:lnTo>
                  <a:cubicBezTo>
                    <a:pt x="404" y="610"/>
                    <a:pt x="452" y="627"/>
                    <a:pt x="498" y="627"/>
                  </a:cubicBezTo>
                  <a:cubicBezTo>
                    <a:pt x="653" y="627"/>
                    <a:pt x="786" y="430"/>
                    <a:pt x="648" y="282"/>
                  </a:cubicBezTo>
                  <a:lnTo>
                    <a:pt x="423" y="56"/>
                  </a:lnTo>
                  <a:cubicBezTo>
                    <a:pt x="379" y="17"/>
                    <a:pt x="332" y="1"/>
                    <a:pt x="2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4057;p109">
              <a:extLst>
                <a:ext uri="{FF2B5EF4-FFF2-40B4-BE49-F238E27FC236}">
                  <a16:creationId xmlns:a16="http://schemas.microsoft.com/office/drawing/2014/main" id="{991EDDAD-25BD-4C0C-B1A4-166A9F5A27C1}"/>
                </a:ext>
              </a:extLst>
            </p:cNvPr>
            <p:cNvSpPr/>
            <p:nvPr/>
          </p:nvSpPr>
          <p:spPr>
            <a:xfrm>
              <a:off x="5485108" y="2527267"/>
              <a:ext cx="20543" cy="16377"/>
            </a:xfrm>
            <a:custGeom>
              <a:avLst/>
              <a:gdLst/>
              <a:ahLst/>
              <a:cxnLst/>
              <a:rect l="l" t="t" r="r" b="b"/>
              <a:pathLst>
                <a:path w="784" h="625" extrusionOk="0">
                  <a:moveTo>
                    <a:pt x="282" y="0"/>
                  </a:moveTo>
                  <a:cubicBezTo>
                    <a:pt x="128" y="0"/>
                    <a:pt x="0" y="194"/>
                    <a:pt x="137" y="342"/>
                  </a:cubicBezTo>
                  <a:lnTo>
                    <a:pt x="358" y="567"/>
                  </a:lnTo>
                  <a:cubicBezTo>
                    <a:pt x="402" y="608"/>
                    <a:pt x="449" y="625"/>
                    <a:pt x="495" y="625"/>
                  </a:cubicBezTo>
                  <a:cubicBezTo>
                    <a:pt x="651" y="625"/>
                    <a:pt x="783" y="428"/>
                    <a:pt x="646" y="279"/>
                  </a:cubicBezTo>
                  <a:lnTo>
                    <a:pt x="420" y="58"/>
                  </a:lnTo>
                  <a:cubicBezTo>
                    <a:pt x="376" y="18"/>
                    <a:pt x="328" y="0"/>
                    <a:pt x="282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4058;p109">
              <a:extLst>
                <a:ext uri="{FF2B5EF4-FFF2-40B4-BE49-F238E27FC236}">
                  <a16:creationId xmlns:a16="http://schemas.microsoft.com/office/drawing/2014/main" id="{D7647399-554C-46F8-8A6E-B8FD45A4C66A}"/>
                </a:ext>
              </a:extLst>
            </p:cNvPr>
            <p:cNvSpPr/>
            <p:nvPr/>
          </p:nvSpPr>
          <p:spPr>
            <a:xfrm>
              <a:off x="5352078" y="2649030"/>
              <a:ext cx="102164" cy="10717"/>
            </a:xfrm>
            <a:custGeom>
              <a:avLst/>
              <a:gdLst/>
              <a:ahLst/>
              <a:cxnLst/>
              <a:rect l="l" t="t" r="r" b="b"/>
              <a:pathLst>
                <a:path w="3899" h="409" extrusionOk="0">
                  <a:moveTo>
                    <a:pt x="3629" y="0"/>
                  </a:moveTo>
                  <a:cubicBezTo>
                    <a:pt x="3625" y="0"/>
                    <a:pt x="3620" y="0"/>
                    <a:pt x="3616" y="0"/>
                  </a:cubicBezTo>
                  <a:lnTo>
                    <a:pt x="255" y="0"/>
                  </a:lnTo>
                  <a:cubicBezTo>
                    <a:pt x="1" y="15"/>
                    <a:pt x="1" y="394"/>
                    <a:pt x="255" y="408"/>
                  </a:cubicBezTo>
                  <a:lnTo>
                    <a:pt x="3616" y="408"/>
                  </a:lnTo>
                  <a:cubicBezTo>
                    <a:pt x="3620" y="409"/>
                    <a:pt x="3625" y="409"/>
                    <a:pt x="3629" y="409"/>
                  </a:cubicBezTo>
                  <a:cubicBezTo>
                    <a:pt x="3899" y="409"/>
                    <a:pt x="3899" y="0"/>
                    <a:pt x="3629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4059;p109">
              <a:extLst>
                <a:ext uri="{FF2B5EF4-FFF2-40B4-BE49-F238E27FC236}">
                  <a16:creationId xmlns:a16="http://schemas.microsoft.com/office/drawing/2014/main" id="{AFC2238A-AAD9-4FDE-B500-B8D9295B416C}"/>
                </a:ext>
              </a:extLst>
            </p:cNvPr>
            <p:cNvSpPr/>
            <p:nvPr/>
          </p:nvSpPr>
          <p:spPr>
            <a:xfrm>
              <a:off x="5352078" y="2701592"/>
              <a:ext cx="23949" cy="10717"/>
            </a:xfrm>
            <a:custGeom>
              <a:avLst/>
              <a:gdLst/>
              <a:ahLst/>
              <a:cxnLst/>
              <a:rect l="l" t="t" r="r" b="b"/>
              <a:pathLst>
                <a:path w="914" h="409" extrusionOk="0">
                  <a:moveTo>
                    <a:pt x="260" y="1"/>
                  </a:moveTo>
                  <a:cubicBezTo>
                    <a:pt x="1" y="15"/>
                    <a:pt x="1" y="395"/>
                    <a:pt x="260" y="409"/>
                  </a:cubicBezTo>
                  <a:lnTo>
                    <a:pt x="654" y="409"/>
                  </a:lnTo>
                  <a:cubicBezTo>
                    <a:pt x="913" y="395"/>
                    <a:pt x="913" y="15"/>
                    <a:pt x="65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4060;p109">
              <a:extLst>
                <a:ext uri="{FF2B5EF4-FFF2-40B4-BE49-F238E27FC236}">
                  <a16:creationId xmlns:a16="http://schemas.microsoft.com/office/drawing/2014/main" id="{9FBE036E-22CE-44CA-9444-5BF8B43BE70B}"/>
                </a:ext>
              </a:extLst>
            </p:cNvPr>
            <p:cNvSpPr/>
            <p:nvPr/>
          </p:nvSpPr>
          <p:spPr>
            <a:xfrm>
              <a:off x="5387425" y="2701592"/>
              <a:ext cx="66188" cy="10717"/>
            </a:xfrm>
            <a:custGeom>
              <a:avLst/>
              <a:gdLst/>
              <a:ahLst/>
              <a:cxnLst/>
              <a:rect l="l" t="t" r="r" b="b"/>
              <a:pathLst>
                <a:path w="2526" h="409" extrusionOk="0">
                  <a:moveTo>
                    <a:pt x="255" y="1"/>
                  </a:moveTo>
                  <a:cubicBezTo>
                    <a:pt x="1" y="15"/>
                    <a:pt x="1" y="395"/>
                    <a:pt x="255" y="409"/>
                  </a:cubicBezTo>
                  <a:lnTo>
                    <a:pt x="2267" y="409"/>
                  </a:lnTo>
                  <a:cubicBezTo>
                    <a:pt x="2526" y="395"/>
                    <a:pt x="2526" y="15"/>
                    <a:pt x="2267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61;p109">
              <a:extLst>
                <a:ext uri="{FF2B5EF4-FFF2-40B4-BE49-F238E27FC236}">
                  <a16:creationId xmlns:a16="http://schemas.microsoft.com/office/drawing/2014/main" id="{FEA27961-26A8-450E-A3D4-F0146DC853B2}"/>
                </a:ext>
              </a:extLst>
            </p:cNvPr>
            <p:cNvSpPr/>
            <p:nvPr/>
          </p:nvSpPr>
          <p:spPr>
            <a:xfrm>
              <a:off x="5352078" y="2675416"/>
              <a:ext cx="102164" cy="10638"/>
            </a:xfrm>
            <a:custGeom>
              <a:avLst/>
              <a:gdLst/>
              <a:ahLst/>
              <a:cxnLst/>
              <a:rect l="l" t="t" r="r" b="b"/>
              <a:pathLst>
                <a:path w="3899" h="406" extrusionOk="0">
                  <a:moveTo>
                    <a:pt x="3634" y="1"/>
                  </a:moveTo>
                  <a:cubicBezTo>
                    <a:pt x="3628" y="1"/>
                    <a:pt x="3622" y="1"/>
                    <a:pt x="3616" y="1"/>
                  </a:cubicBezTo>
                  <a:lnTo>
                    <a:pt x="255" y="1"/>
                  </a:lnTo>
                  <a:cubicBezTo>
                    <a:pt x="1" y="11"/>
                    <a:pt x="1" y="390"/>
                    <a:pt x="255" y="405"/>
                  </a:cubicBezTo>
                  <a:lnTo>
                    <a:pt x="3616" y="405"/>
                  </a:lnTo>
                  <a:cubicBezTo>
                    <a:pt x="3620" y="405"/>
                    <a:pt x="3625" y="405"/>
                    <a:pt x="3629" y="405"/>
                  </a:cubicBezTo>
                  <a:cubicBezTo>
                    <a:pt x="3898" y="405"/>
                    <a:pt x="3899" y="1"/>
                    <a:pt x="363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062;p109">
              <a:extLst>
                <a:ext uri="{FF2B5EF4-FFF2-40B4-BE49-F238E27FC236}">
                  <a16:creationId xmlns:a16="http://schemas.microsoft.com/office/drawing/2014/main" id="{71743DF7-206D-4944-AEDD-23B03D79D73B}"/>
                </a:ext>
              </a:extLst>
            </p:cNvPr>
            <p:cNvSpPr/>
            <p:nvPr/>
          </p:nvSpPr>
          <p:spPr>
            <a:xfrm>
              <a:off x="5289454" y="2484138"/>
              <a:ext cx="298001" cy="154097"/>
            </a:xfrm>
            <a:custGeom>
              <a:avLst/>
              <a:gdLst/>
              <a:ahLst/>
              <a:cxnLst/>
              <a:rect l="l" t="t" r="r" b="b"/>
              <a:pathLst>
                <a:path w="11373" h="5881" extrusionOk="0">
                  <a:moveTo>
                    <a:pt x="8837" y="1034"/>
                  </a:moveTo>
                  <a:cubicBezTo>
                    <a:pt x="9083" y="1034"/>
                    <a:pt x="9331" y="1082"/>
                    <a:pt x="9567" y="1181"/>
                  </a:cubicBezTo>
                  <a:cubicBezTo>
                    <a:pt x="10278" y="1474"/>
                    <a:pt x="10739" y="2165"/>
                    <a:pt x="10739" y="2938"/>
                  </a:cubicBezTo>
                  <a:cubicBezTo>
                    <a:pt x="10739" y="3706"/>
                    <a:pt x="10278" y="4397"/>
                    <a:pt x="9567" y="4695"/>
                  </a:cubicBezTo>
                  <a:cubicBezTo>
                    <a:pt x="9333" y="4792"/>
                    <a:pt x="9086" y="4839"/>
                    <a:pt x="8841" y="4839"/>
                  </a:cubicBezTo>
                  <a:cubicBezTo>
                    <a:pt x="8345" y="4839"/>
                    <a:pt x="7857" y="4645"/>
                    <a:pt x="7494" y="4282"/>
                  </a:cubicBezTo>
                  <a:cubicBezTo>
                    <a:pt x="6750" y="3538"/>
                    <a:pt x="6750" y="2333"/>
                    <a:pt x="7494" y="1594"/>
                  </a:cubicBezTo>
                  <a:cubicBezTo>
                    <a:pt x="7856" y="1229"/>
                    <a:pt x="8342" y="1034"/>
                    <a:pt x="8837" y="1034"/>
                  </a:cubicBezTo>
                  <a:close/>
                  <a:moveTo>
                    <a:pt x="3266" y="397"/>
                  </a:moveTo>
                  <a:cubicBezTo>
                    <a:pt x="3594" y="397"/>
                    <a:pt x="3924" y="460"/>
                    <a:pt x="4239" y="591"/>
                  </a:cubicBezTo>
                  <a:cubicBezTo>
                    <a:pt x="5185" y="984"/>
                    <a:pt x="5804" y="1911"/>
                    <a:pt x="5804" y="2938"/>
                  </a:cubicBezTo>
                  <a:cubicBezTo>
                    <a:pt x="5804" y="3965"/>
                    <a:pt x="5185" y="4892"/>
                    <a:pt x="4239" y="5281"/>
                  </a:cubicBezTo>
                  <a:cubicBezTo>
                    <a:pt x="3924" y="5411"/>
                    <a:pt x="3593" y="5475"/>
                    <a:pt x="3265" y="5475"/>
                  </a:cubicBezTo>
                  <a:cubicBezTo>
                    <a:pt x="2605" y="5475"/>
                    <a:pt x="1957" y="5218"/>
                    <a:pt x="1469" y="4733"/>
                  </a:cubicBezTo>
                  <a:cubicBezTo>
                    <a:pt x="476" y="3745"/>
                    <a:pt x="471" y="2132"/>
                    <a:pt x="1469" y="1143"/>
                  </a:cubicBezTo>
                  <a:cubicBezTo>
                    <a:pt x="1957" y="655"/>
                    <a:pt x="2606" y="397"/>
                    <a:pt x="3266" y="397"/>
                  </a:cubicBezTo>
                  <a:close/>
                  <a:moveTo>
                    <a:pt x="3267" y="0"/>
                  </a:moveTo>
                  <a:cubicBezTo>
                    <a:pt x="2153" y="0"/>
                    <a:pt x="1105" y="638"/>
                    <a:pt x="610" y="1690"/>
                  </a:cubicBezTo>
                  <a:cubicBezTo>
                    <a:pt x="0" y="2981"/>
                    <a:pt x="408" y="4522"/>
                    <a:pt x="1580" y="5343"/>
                  </a:cubicBezTo>
                  <a:cubicBezTo>
                    <a:pt x="2090" y="5704"/>
                    <a:pt x="2681" y="5881"/>
                    <a:pt x="3269" y="5881"/>
                  </a:cubicBezTo>
                  <a:cubicBezTo>
                    <a:pt x="4026" y="5881"/>
                    <a:pt x="4778" y="5589"/>
                    <a:pt x="5348" y="5021"/>
                  </a:cubicBezTo>
                  <a:cubicBezTo>
                    <a:pt x="5732" y="4637"/>
                    <a:pt x="6001" y="4153"/>
                    <a:pt x="6126" y="3625"/>
                  </a:cubicBezTo>
                  <a:lnTo>
                    <a:pt x="6634" y="3625"/>
                  </a:lnTo>
                  <a:cubicBezTo>
                    <a:pt x="6940" y="4616"/>
                    <a:pt x="7852" y="5255"/>
                    <a:pt x="8845" y="5255"/>
                  </a:cubicBezTo>
                  <a:cubicBezTo>
                    <a:pt x="9039" y="5255"/>
                    <a:pt x="9237" y="5231"/>
                    <a:pt x="9433" y="5180"/>
                  </a:cubicBezTo>
                  <a:cubicBezTo>
                    <a:pt x="10633" y="4868"/>
                    <a:pt x="11372" y="3668"/>
                    <a:pt x="11113" y="2453"/>
                  </a:cubicBezTo>
                  <a:cubicBezTo>
                    <a:pt x="10877" y="1372"/>
                    <a:pt x="9924" y="621"/>
                    <a:pt x="8850" y="621"/>
                  </a:cubicBezTo>
                  <a:cubicBezTo>
                    <a:pt x="8723" y="621"/>
                    <a:pt x="8593" y="631"/>
                    <a:pt x="8463" y="653"/>
                  </a:cubicBezTo>
                  <a:cubicBezTo>
                    <a:pt x="7244" y="860"/>
                    <a:pt x="6399" y="1988"/>
                    <a:pt x="6548" y="3221"/>
                  </a:cubicBezTo>
                  <a:lnTo>
                    <a:pt x="6193" y="3221"/>
                  </a:lnTo>
                  <a:cubicBezTo>
                    <a:pt x="6332" y="1796"/>
                    <a:pt x="5425" y="480"/>
                    <a:pt x="4047" y="106"/>
                  </a:cubicBezTo>
                  <a:cubicBezTo>
                    <a:pt x="3788" y="35"/>
                    <a:pt x="3526" y="0"/>
                    <a:pt x="3267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063;p109">
              <a:extLst>
                <a:ext uri="{FF2B5EF4-FFF2-40B4-BE49-F238E27FC236}">
                  <a16:creationId xmlns:a16="http://schemas.microsoft.com/office/drawing/2014/main" id="{61DB65B5-4951-4C8C-8295-3A5A92C978D1}"/>
                </a:ext>
              </a:extLst>
            </p:cNvPr>
            <p:cNvSpPr/>
            <p:nvPr/>
          </p:nvSpPr>
          <p:spPr>
            <a:xfrm>
              <a:off x="5335623" y="2531695"/>
              <a:ext cx="68703" cy="58877"/>
            </a:xfrm>
            <a:custGeom>
              <a:avLst/>
              <a:gdLst/>
              <a:ahLst/>
              <a:cxnLst/>
              <a:rect l="l" t="t" r="r" b="b"/>
              <a:pathLst>
                <a:path w="2622" h="2247" extrusionOk="0">
                  <a:moveTo>
                    <a:pt x="1508" y="406"/>
                  </a:moveTo>
                  <a:cubicBezTo>
                    <a:pt x="1683" y="406"/>
                    <a:pt x="1861" y="470"/>
                    <a:pt x="2007" y="614"/>
                  </a:cubicBezTo>
                  <a:cubicBezTo>
                    <a:pt x="2458" y="1065"/>
                    <a:pt x="2136" y="1838"/>
                    <a:pt x="1503" y="1838"/>
                  </a:cubicBezTo>
                  <a:cubicBezTo>
                    <a:pt x="1109" y="1834"/>
                    <a:pt x="787" y="1517"/>
                    <a:pt x="787" y="1123"/>
                  </a:cubicBezTo>
                  <a:cubicBezTo>
                    <a:pt x="787" y="691"/>
                    <a:pt x="1140" y="406"/>
                    <a:pt x="1508" y="406"/>
                  </a:cubicBezTo>
                  <a:close/>
                  <a:moveTo>
                    <a:pt x="1494" y="1"/>
                  </a:moveTo>
                  <a:cubicBezTo>
                    <a:pt x="1219" y="1"/>
                    <a:pt x="939" y="103"/>
                    <a:pt x="711" y="331"/>
                  </a:cubicBezTo>
                  <a:cubicBezTo>
                    <a:pt x="0" y="1037"/>
                    <a:pt x="504" y="2242"/>
                    <a:pt x="1503" y="2246"/>
                  </a:cubicBezTo>
                  <a:cubicBezTo>
                    <a:pt x="2122" y="2242"/>
                    <a:pt x="2621" y="1742"/>
                    <a:pt x="2621" y="1123"/>
                  </a:cubicBezTo>
                  <a:cubicBezTo>
                    <a:pt x="2621" y="448"/>
                    <a:pt x="2070" y="1"/>
                    <a:pt x="1494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064;p109">
              <a:extLst>
                <a:ext uri="{FF2B5EF4-FFF2-40B4-BE49-F238E27FC236}">
                  <a16:creationId xmlns:a16="http://schemas.microsoft.com/office/drawing/2014/main" id="{66DD4495-9DC0-45AD-9452-9B891461E5BB}"/>
                </a:ext>
              </a:extLst>
            </p:cNvPr>
            <p:cNvSpPr/>
            <p:nvPr/>
          </p:nvSpPr>
          <p:spPr>
            <a:xfrm>
              <a:off x="5500882" y="2540971"/>
              <a:ext cx="46955" cy="40168"/>
            </a:xfrm>
            <a:custGeom>
              <a:avLst/>
              <a:gdLst/>
              <a:ahLst/>
              <a:cxnLst/>
              <a:rect l="l" t="t" r="r" b="b"/>
              <a:pathLst>
                <a:path w="1792" h="1533" extrusionOk="0">
                  <a:moveTo>
                    <a:pt x="769" y="409"/>
                  </a:moveTo>
                  <a:cubicBezTo>
                    <a:pt x="1086" y="409"/>
                    <a:pt x="1249" y="798"/>
                    <a:pt x="1023" y="1024"/>
                  </a:cubicBezTo>
                  <a:cubicBezTo>
                    <a:pt x="949" y="1097"/>
                    <a:pt x="858" y="1129"/>
                    <a:pt x="769" y="1129"/>
                  </a:cubicBezTo>
                  <a:cubicBezTo>
                    <a:pt x="584" y="1129"/>
                    <a:pt x="409" y="987"/>
                    <a:pt x="409" y="769"/>
                  </a:cubicBezTo>
                  <a:cubicBezTo>
                    <a:pt x="409" y="567"/>
                    <a:pt x="567" y="409"/>
                    <a:pt x="769" y="409"/>
                  </a:cubicBezTo>
                  <a:close/>
                  <a:moveTo>
                    <a:pt x="773" y="0"/>
                  </a:moveTo>
                  <a:cubicBezTo>
                    <a:pt x="379" y="0"/>
                    <a:pt x="1" y="308"/>
                    <a:pt x="1" y="769"/>
                  </a:cubicBezTo>
                  <a:cubicBezTo>
                    <a:pt x="1" y="1192"/>
                    <a:pt x="346" y="1532"/>
                    <a:pt x="769" y="1532"/>
                  </a:cubicBezTo>
                  <a:cubicBezTo>
                    <a:pt x="1450" y="1532"/>
                    <a:pt x="1791" y="707"/>
                    <a:pt x="1306" y="227"/>
                  </a:cubicBezTo>
                  <a:cubicBezTo>
                    <a:pt x="1151" y="70"/>
                    <a:pt x="960" y="0"/>
                    <a:pt x="773" y="0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065;p109">
              <a:extLst>
                <a:ext uri="{FF2B5EF4-FFF2-40B4-BE49-F238E27FC236}">
                  <a16:creationId xmlns:a16="http://schemas.microsoft.com/office/drawing/2014/main" id="{72DD904F-CEF5-465B-B8FB-5511A9BEE7CB}"/>
                </a:ext>
              </a:extLst>
            </p:cNvPr>
            <p:cNvSpPr/>
            <p:nvPr/>
          </p:nvSpPr>
          <p:spPr>
            <a:xfrm>
              <a:off x="5480130" y="2649030"/>
              <a:ext cx="63305" cy="63279"/>
            </a:xfrm>
            <a:custGeom>
              <a:avLst/>
              <a:gdLst/>
              <a:ahLst/>
              <a:cxnLst/>
              <a:rect l="l" t="t" r="r" b="b"/>
              <a:pathLst>
                <a:path w="2416" h="2415" extrusionOk="0">
                  <a:moveTo>
                    <a:pt x="2007" y="408"/>
                  </a:moveTo>
                  <a:lnTo>
                    <a:pt x="2007" y="2007"/>
                  </a:lnTo>
                  <a:lnTo>
                    <a:pt x="409" y="2007"/>
                  </a:lnTo>
                  <a:lnTo>
                    <a:pt x="409" y="408"/>
                  </a:lnTo>
                  <a:close/>
                  <a:moveTo>
                    <a:pt x="293" y="0"/>
                  </a:moveTo>
                  <a:cubicBezTo>
                    <a:pt x="130" y="0"/>
                    <a:pt x="1" y="130"/>
                    <a:pt x="1" y="293"/>
                  </a:cubicBezTo>
                  <a:lnTo>
                    <a:pt x="1" y="2117"/>
                  </a:lnTo>
                  <a:cubicBezTo>
                    <a:pt x="1" y="2281"/>
                    <a:pt x="130" y="2415"/>
                    <a:pt x="293" y="2415"/>
                  </a:cubicBezTo>
                  <a:lnTo>
                    <a:pt x="2118" y="2415"/>
                  </a:lnTo>
                  <a:cubicBezTo>
                    <a:pt x="2281" y="2415"/>
                    <a:pt x="2415" y="2281"/>
                    <a:pt x="2415" y="2117"/>
                  </a:cubicBezTo>
                  <a:lnTo>
                    <a:pt x="2415" y="293"/>
                  </a:lnTo>
                  <a:cubicBezTo>
                    <a:pt x="2415" y="130"/>
                    <a:pt x="2281" y="0"/>
                    <a:pt x="2118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066;p109">
              <a:extLst>
                <a:ext uri="{FF2B5EF4-FFF2-40B4-BE49-F238E27FC236}">
                  <a16:creationId xmlns:a16="http://schemas.microsoft.com/office/drawing/2014/main" id="{7B5E0AFC-0722-4C87-B8D0-4E427638F857}"/>
                </a:ext>
              </a:extLst>
            </p:cNvPr>
            <p:cNvSpPr/>
            <p:nvPr/>
          </p:nvSpPr>
          <p:spPr>
            <a:xfrm>
              <a:off x="5324356" y="2591175"/>
              <a:ext cx="336938" cy="145031"/>
            </a:xfrm>
            <a:custGeom>
              <a:avLst/>
              <a:gdLst/>
              <a:ahLst/>
              <a:cxnLst/>
              <a:rect l="l" t="t" r="r" b="b"/>
              <a:pathLst>
                <a:path w="12859" h="5535" extrusionOk="0">
                  <a:moveTo>
                    <a:pt x="10453" y="1628"/>
                  </a:moveTo>
                  <a:lnTo>
                    <a:pt x="10453" y="3039"/>
                  </a:lnTo>
                  <a:lnTo>
                    <a:pt x="9603" y="3039"/>
                  </a:lnTo>
                  <a:lnTo>
                    <a:pt x="9603" y="1628"/>
                  </a:lnTo>
                  <a:close/>
                  <a:moveTo>
                    <a:pt x="12436" y="407"/>
                  </a:moveTo>
                  <a:cubicBezTo>
                    <a:pt x="12444" y="407"/>
                    <a:pt x="12450" y="415"/>
                    <a:pt x="12450" y="423"/>
                  </a:cubicBezTo>
                  <a:lnTo>
                    <a:pt x="12450" y="4244"/>
                  </a:lnTo>
                  <a:cubicBezTo>
                    <a:pt x="12450" y="4252"/>
                    <a:pt x="12444" y="4259"/>
                    <a:pt x="12436" y="4259"/>
                  </a:cubicBezTo>
                  <a:cubicBezTo>
                    <a:pt x="12434" y="4259"/>
                    <a:pt x="12433" y="4259"/>
                    <a:pt x="12431" y="4258"/>
                  </a:cubicBezTo>
                  <a:lnTo>
                    <a:pt x="10871" y="3831"/>
                  </a:lnTo>
                  <a:cubicBezTo>
                    <a:pt x="10866" y="3831"/>
                    <a:pt x="10861" y="3826"/>
                    <a:pt x="10861" y="3817"/>
                  </a:cubicBezTo>
                  <a:lnTo>
                    <a:pt x="10861" y="850"/>
                  </a:lnTo>
                  <a:cubicBezTo>
                    <a:pt x="10861" y="840"/>
                    <a:pt x="10866" y="836"/>
                    <a:pt x="10871" y="836"/>
                  </a:cubicBezTo>
                  <a:lnTo>
                    <a:pt x="12431" y="408"/>
                  </a:lnTo>
                  <a:cubicBezTo>
                    <a:pt x="12433" y="407"/>
                    <a:pt x="12434" y="407"/>
                    <a:pt x="12436" y="407"/>
                  </a:cubicBezTo>
                  <a:close/>
                  <a:moveTo>
                    <a:pt x="12436" y="0"/>
                  </a:moveTo>
                  <a:cubicBezTo>
                    <a:pt x="12399" y="0"/>
                    <a:pt x="12362" y="5"/>
                    <a:pt x="12325" y="15"/>
                  </a:cubicBezTo>
                  <a:lnTo>
                    <a:pt x="10765" y="442"/>
                  </a:lnTo>
                  <a:cubicBezTo>
                    <a:pt x="10578" y="490"/>
                    <a:pt x="10453" y="658"/>
                    <a:pt x="10453" y="850"/>
                  </a:cubicBezTo>
                  <a:lnTo>
                    <a:pt x="10453" y="1220"/>
                  </a:lnTo>
                  <a:lnTo>
                    <a:pt x="9599" y="1220"/>
                  </a:lnTo>
                  <a:lnTo>
                    <a:pt x="9599" y="922"/>
                  </a:lnTo>
                  <a:cubicBezTo>
                    <a:pt x="9591" y="792"/>
                    <a:pt x="9494" y="728"/>
                    <a:pt x="9397" y="728"/>
                  </a:cubicBezTo>
                  <a:cubicBezTo>
                    <a:pt x="9300" y="728"/>
                    <a:pt x="9203" y="792"/>
                    <a:pt x="9195" y="922"/>
                  </a:cubicBezTo>
                  <a:lnTo>
                    <a:pt x="9195" y="5021"/>
                  </a:lnTo>
                  <a:cubicBezTo>
                    <a:pt x="9195" y="5079"/>
                    <a:pt x="9147" y="5127"/>
                    <a:pt x="9090" y="5127"/>
                  </a:cubicBezTo>
                  <a:lnTo>
                    <a:pt x="521" y="5127"/>
                  </a:lnTo>
                  <a:cubicBezTo>
                    <a:pt x="464" y="5127"/>
                    <a:pt x="416" y="5079"/>
                    <a:pt x="416" y="5021"/>
                  </a:cubicBezTo>
                  <a:lnTo>
                    <a:pt x="416" y="1872"/>
                  </a:lnTo>
                  <a:cubicBezTo>
                    <a:pt x="423" y="1731"/>
                    <a:pt x="317" y="1660"/>
                    <a:pt x="212" y="1660"/>
                  </a:cubicBezTo>
                  <a:cubicBezTo>
                    <a:pt x="106" y="1660"/>
                    <a:pt x="1" y="1731"/>
                    <a:pt x="8" y="1872"/>
                  </a:cubicBezTo>
                  <a:lnTo>
                    <a:pt x="8" y="5021"/>
                  </a:lnTo>
                  <a:cubicBezTo>
                    <a:pt x="8" y="5305"/>
                    <a:pt x="238" y="5530"/>
                    <a:pt x="521" y="5535"/>
                  </a:cubicBezTo>
                  <a:lnTo>
                    <a:pt x="9090" y="5535"/>
                  </a:lnTo>
                  <a:cubicBezTo>
                    <a:pt x="9373" y="5530"/>
                    <a:pt x="9603" y="5305"/>
                    <a:pt x="9603" y="5021"/>
                  </a:cubicBezTo>
                  <a:lnTo>
                    <a:pt x="9603" y="3447"/>
                  </a:lnTo>
                  <a:lnTo>
                    <a:pt x="10458" y="3447"/>
                  </a:lnTo>
                  <a:lnTo>
                    <a:pt x="10458" y="3817"/>
                  </a:lnTo>
                  <a:cubicBezTo>
                    <a:pt x="10453" y="4009"/>
                    <a:pt x="10583" y="4177"/>
                    <a:pt x="10765" y="4225"/>
                  </a:cubicBezTo>
                  <a:lnTo>
                    <a:pt x="12325" y="4652"/>
                  </a:lnTo>
                  <a:cubicBezTo>
                    <a:pt x="12364" y="4661"/>
                    <a:pt x="12402" y="4666"/>
                    <a:pt x="12440" y="4666"/>
                  </a:cubicBezTo>
                  <a:cubicBezTo>
                    <a:pt x="12671" y="4666"/>
                    <a:pt x="12858" y="4479"/>
                    <a:pt x="12858" y="4249"/>
                  </a:cubicBezTo>
                  <a:lnTo>
                    <a:pt x="12858" y="423"/>
                  </a:lnTo>
                  <a:cubicBezTo>
                    <a:pt x="12858" y="288"/>
                    <a:pt x="12796" y="164"/>
                    <a:pt x="12690" y="87"/>
                  </a:cubicBezTo>
                  <a:cubicBezTo>
                    <a:pt x="12615" y="29"/>
                    <a:pt x="12526" y="0"/>
                    <a:pt x="12436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kstvak 5">
            <a:extLst>
              <a:ext uri="{FF2B5EF4-FFF2-40B4-BE49-F238E27FC236}">
                <a16:creationId xmlns:a16="http://schemas.microsoft.com/office/drawing/2014/main" id="{C41A14CE-0478-4FC9-AA20-FF3473A73240}"/>
              </a:ext>
            </a:extLst>
          </p:cNvPr>
          <p:cNvSpPr txBox="1"/>
          <p:nvPr/>
        </p:nvSpPr>
        <p:spPr>
          <a:xfrm>
            <a:off x="830580" y="1755088"/>
            <a:ext cx="116252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3</a:t>
            </a:r>
            <a:r>
              <a:rPr lang="en-GB" sz="1600" baseline="30000" dirty="0">
                <a:solidFill>
                  <a:srgbClr val="79D9FF"/>
                </a:solidFill>
                <a:latin typeface="+mj-lt"/>
              </a:rPr>
              <a:t>rd</a:t>
            </a:r>
            <a:r>
              <a:rPr lang="en-GB" sz="1600" dirty="0">
                <a:solidFill>
                  <a:srgbClr val="79D9FF"/>
                </a:solidFill>
                <a:latin typeface="+mj-lt"/>
              </a:rPr>
              <a:t> Person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B944AA7B-F9FD-4DFA-9FB1-17169112B168}"/>
              </a:ext>
            </a:extLst>
          </p:cNvPr>
          <p:cNvSpPr txBox="1"/>
          <p:nvPr/>
        </p:nvSpPr>
        <p:spPr>
          <a:xfrm>
            <a:off x="831269" y="2381656"/>
            <a:ext cx="249521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180 horizontal camera orbit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47" name="Tekstvak 46">
            <a:extLst>
              <a:ext uri="{FF2B5EF4-FFF2-40B4-BE49-F238E27FC236}">
                <a16:creationId xmlns:a16="http://schemas.microsoft.com/office/drawing/2014/main" id="{0433E494-3D00-4F5D-8D2F-7C201262515C}"/>
              </a:ext>
            </a:extLst>
          </p:cNvPr>
          <p:cNvSpPr txBox="1"/>
          <p:nvPr/>
        </p:nvSpPr>
        <p:spPr>
          <a:xfrm>
            <a:off x="830580" y="3005490"/>
            <a:ext cx="131262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Dive camera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48" name="Tekstvak 47">
            <a:extLst>
              <a:ext uri="{FF2B5EF4-FFF2-40B4-BE49-F238E27FC236}">
                <a16:creationId xmlns:a16="http://schemas.microsoft.com/office/drawing/2014/main" id="{540C0405-B3C9-4392-96D7-1A0BB72119E5}"/>
              </a:ext>
            </a:extLst>
          </p:cNvPr>
          <p:cNvSpPr txBox="1"/>
          <p:nvPr/>
        </p:nvSpPr>
        <p:spPr>
          <a:xfrm>
            <a:off x="826816" y="3665491"/>
            <a:ext cx="160962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Camera blending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49" name="Tekstvak 48">
            <a:extLst>
              <a:ext uri="{FF2B5EF4-FFF2-40B4-BE49-F238E27FC236}">
                <a16:creationId xmlns:a16="http://schemas.microsoft.com/office/drawing/2014/main" id="{C572F58A-414D-44BF-B4C9-6D01CB2D3D43}"/>
              </a:ext>
            </a:extLst>
          </p:cNvPr>
          <p:cNvSpPr txBox="1"/>
          <p:nvPr/>
        </p:nvSpPr>
        <p:spPr>
          <a:xfrm>
            <a:off x="830580" y="4301584"/>
            <a:ext cx="201682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Camera shake events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  <p:grpSp>
        <p:nvGrpSpPr>
          <p:cNvPr id="50" name="Google Shape;24033;p109">
            <a:extLst>
              <a:ext uri="{FF2B5EF4-FFF2-40B4-BE49-F238E27FC236}">
                <a16:creationId xmlns:a16="http://schemas.microsoft.com/office/drawing/2014/main" id="{97161E0E-A3BC-4061-9324-96D3AB091B40}"/>
              </a:ext>
            </a:extLst>
          </p:cNvPr>
          <p:cNvGrpSpPr/>
          <p:nvPr/>
        </p:nvGrpSpPr>
        <p:grpSpPr>
          <a:xfrm>
            <a:off x="327393" y="2432441"/>
            <a:ext cx="294280" cy="199490"/>
            <a:chOff x="5289454" y="2484138"/>
            <a:chExt cx="371840" cy="252068"/>
          </a:xfrm>
        </p:grpSpPr>
        <p:sp>
          <p:nvSpPr>
            <p:cNvPr id="51" name="Google Shape;24034;p109">
              <a:extLst>
                <a:ext uri="{FF2B5EF4-FFF2-40B4-BE49-F238E27FC236}">
                  <a16:creationId xmlns:a16="http://schemas.microsoft.com/office/drawing/2014/main" id="{4D4200EB-8ACD-4B65-BACC-2A0D94346844}"/>
                </a:ext>
              </a:extLst>
            </p:cNvPr>
            <p:cNvSpPr/>
            <p:nvPr/>
          </p:nvSpPr>
          <p:spPr>
            <a:xfrm>
              <a:off x="5547418" y="2628409"/>
              <a:ext cx="74861" cy="47820"/>
            </a:xfrm>
            <a:custGeom>
              <a:avLst/>
              <a:gdLst/>
              <a:ahLst/>
              <a:cxnLst/>
              <a:rect l="l" t="t" r="r" b="b"/>
              <a:pathLst>
                <a:path w="2857" h="1825" extrusionOk="0">
                  <a:moveTo>
                    <a:pt x="1" y="0"/>
                  </a:moveTo>
                  <a:lnTo>
                    <a:pt x="1" y="1824"/>
                  </a:lnTo>
                  <a:lnTo>
                    <a:pt x="2857" y="1824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4036;p109">
              <a:extLst>
                <a:ext uri="{FF2B5EF4-FFF2-40B4-BE49-F238E27FC236}">
                  <a16:creationId xmlns:a16="http://schemas.microsoft.com/office/drawing/2014/main" id="{866A063A-4519-4810-B4C5-4723CB84BC47}"/>
                </a:ext>
              </a:extLst>
            </p:cNvPr>
            <p:cNvSpPr/>
            <p:nvPr/>
          </p:nvSpPr>
          <p:spPr>
            <a:xfrm>
              <a:off x="5603517" y="2596494"/>
              <a:ext cx="52353" cy="111623"/>
            </a:xfrm>
            <a:custGeom>
              <a:avLst/>
              <a:gdLst/>
              <a:ahLst/>
              <a:cxnLst/>
              <a:rect l="l" t="t" r="r" b="b"/>
              <a:pathLst>
                <a:path w="1998" h="4260" extrusionOk="0">
                  <a:moveTo>
                    <a:pt x="1782" y="1"/>
                  </a:moveTo>
                  <a:cubicBezTo>
                    <a:pt x="1763" y="1"/>
                    <a:pt x="1744" y="3"/>
                    <a:pt x="1724" y="9"/>
                  </a:cubicBezTo>
                  <a:lnTo>
                    <a:pt x="164" y="436"/>
                  </a:lnTo>
                  <a:cubicBezTo>
                    <a:pt x="68" y="460"/>
                    <a:pt x="1" y="546"/>
                    <a:pt x="1" y="647"/>
                  </a:cubicBezTo>
                  <a:lnTo>
                    <a:pt x="1" y="3614"/>
                  </a:lnTo>
                  <a:cubicBezTo>
                    <a:pt x="1" y="3714"/>
                    <a:pt x="68" y="3801"/>
                    <a:pt x="164" y="3825"/>
                  </a:cubicBezTo>
                  <a:lnTo>
                    <a:pt x="1724" y="4252"/>
                  </a:lnTo>
                  <a:cubicBezTo>
                    <a:pt x="1744" y="4257"/>
                    <a:pt x="1763" y="4260"/>
                    <a:pt x="1782" y="4260"/>
                  </a:cubicBezTo>
                  <a:cubicBezTo>
                    <a:pt x="1898" y="4260"/>
                    <a:pt x="1998" y="4165"/>
                    <a:pt x="1998" y="4041"/>
                  </a:cubicBezTo>
                  <a:lnTo>
                    <a:pt x="1998" y="220"/>
                  </a:lnTo>
                  <a:cubicBezTo>
                    <a:pt x="1998" y="96"/>
                    <a:pt x="1898" y="1"/>
                    <a:pt x="1782" y="1"/>
                  </a:cubicBezTo>
                  <a:close/>
                </a:path>
              </a:pathLst>
            </a:custGeom>
            <a:solidFill>
              <a:srgbClr val="00AA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4037;p109">
              <a:extLst>
                <a:ext uri="{FF2B5EF4-FFF2-40B4-BE49-F238E27FC236}">
                  <a16:creationId xmlns:a16="http://schemas.microsoft.com/office/drawing/2014/main" id="{9CAC1DCE-09E8-4510-80CA-C2545A0A7CA9}"/>
                </a:ext>
              </a:extLst>
            </p:cNvPr>
            <p:cNvSpPr/>
            <p:nvPr/>
          </p:nvSpPr>
          <p:spPr>
            <a:xfrm>
              <a:off x="5329963" y="2573803"/>
              <a:ext cx="240644" cy="157005"/>
            </a:xfrm>
            <a:custGeom>
              <a:avLst/>
              <a:gdLst/>
              <a:ahLst/>
              <a:cxnLst/>
              <a:rect l="l" t="t" r="r" b="b"/>
              <a:pathLst>
                <a:path w="9184" h="5992" extrusionOk="0">
                  <a:moveTo>
                    <a:pt x="307" y="1"/>
                  </a:moveTo>
                  <a:cubicBezTo>
                    <a:pt x="135" y="1"/>
                    <a:pt x="0" y="140"/>
                    <a:pt x="0" y="308"/>
                  </a:cubicBezTo>
                  <a:lnTo>
                    <a:pt x="0" y="5684"/>
                  </a:lnTo>
                  <a:cubicBezTo>
                    <a:pt x="0" y="5852"/>
                    <a:pt x="135" y="5992"/>
                    <a:pt x="307" y="5992"/>
                  </a:cubicBezTo>
                  <a:lnTo>
                    <a:pt x="8876" y="5992"/>
                  </a:lnTo>
                  <a:cubicBezTo>
                    <a:pt x="9049" y="5992"/>
                    <a:pt x="9183" y="5852"/>
                    <a:pt x="9183" y="5684"/>
                  </a:cubicBezTo>
                  <a:lnTo>
                    <a:pt x="9183" y="308"/>
                  </a:lnTo>
                  <a:cubicBezTo>
                    <a:pt x="9183" y="140"/>
                    <a:pt x="9049" y="1"/>
                    <a:pt x="8876" y="1"/>
                  </a:cubicBezTo>
                  <a:close/>
                </a:path>
              </a:pathLst>
            </a:custGeom>
            <a:solidFill>
              <a:srgbClr val="0074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4038;p109">
              <a:extLst>
                <a:ext uri="{FF2B5EF4-FFF2-40B4-BE49-F238E27FC236}">
                  <a16:creationId xmlns:a16="http://schemas.microsoft.com/office/drawing/2014/main" id="{4CE4F071-46F5-41CC-A64B-54DA77F40112}"/>
                </a:ext>
              </a:extLst>
            </p:cNvPr>
            <p:cNvSpPr/>
            <p:nvPr/>
          </p:nvSpPr>
          <p:spPr>
            <a:xfrm>
              <a:off x="5329832" y="2573803"/>
              <a:ext cx="240880" cy="157005"/>
            </a:xfrm>
            <a:custGeom>
              <a:avLst/>
              <a:gdLst/>
              <a:ahLst/>
              <a:cxnLst/>
              <a:rect l="l" t="t" r="r" b="b"/>
              <a:pathLst>
                <a:path w="9193" h="5992" extrusionOk="0">
                  <a:moveTo>
                    <a:pt x="7460" y="1"/>
                  </a:moveTo>
                  <a:cubicBezTo>
                    <a:pt x="7633" y="1"/>
                    <a:pt x="7772" y="140"/>
                    <a:pt x="7772" y="308"/>
                  </a:cubicBezTo>
                  <a:lnTo>
                    <a:pt x="7772" y="5171"/>
                  </a:lnTo>
                  <a:cubicBezTo>
                    <a:pt x="7772" y="5406"/>
                    <a:pt x="7580" y="5593"/>
                    <a:pt x="7350" y="5593"/>
                  </a:cubicBezTo>
                  <a:lnTo>
                    <a:pt x="308" y="5593"/>
                  </a:lnTo>
                  <a:cubicBezTo>
                    <a:pt x="154" y="5593"/>
                    <a:pt x="29" y="5488"/>
                    <a:pt x="0" y="5339"/>
                  </a:cubicBezTo>
                  <a:lnTo>
                    <a:pt x="0" y="5684"/>
                  </a:lnTo>
                  <a:cubicBezTo>
                    <a:pt x="0" y="5857"/>
                    <a:pt x="140" y="5992"/>
                    <a:pt x="312" y="5992"/>
                  </a:cubicBezTo>
                  <a:lnTo>
                    <a:pt x="8881" y="5992"/>
                  </a:lnTo>
                  <a:cubicBezTo>
                    <a:pt x="9054" y="5992"/>
                    <a:pt x="9188" y="5857"/>
                    <a:pt x="9188" y="5684"/>
                  </a:cubicBezTo>
                  <a:lnTo>
                    <a:pt x="9188" y="308"/>
                  </a:lnTo>
                  <a:cubicBezTo>
                    <a:pt x="9193" y="299"/>
                    <a:pt x="9188" y="289"/>
                    <a:pt x="9188" y="284"/>
                  </a:cubicBezTo>
                  <a:cubicBezTo>
                    <a:pt x="9174" y="121"/>
                    <a:pt x="9039" y="1"/>
                    <a:pt x="8881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4039;p109">
              <a:extLst>
                <a:ext uri="{FF2B5EF4-FFF2-40B4-BE49-F238E27FC236}">
                  <a16:creationId xmlns:a16="http://schemas.microsoft.com/office/drawing/2014/main" id="{477F28F1-A216-4B67-AD7B-FFC557789FA6}"/>
                </a:ext>
              </a:extLst>
            </p:cNvPr>
            <p:cNvSpPr/>
            <p:nvPr/>
          </p:nvSpPr>
          <p:spPr>
            <a:xfrm>
              <a:off x="5303027" y="2489169"/>
              <a:ext cx="143799" cy="143799"/>
            </a:xfrm>
            <a:custGeom>
              <a:avLst/>
              <a:gdLst/>
              <a:ahLst/>
              <a:cxnLst/>
              <a:rect l="l" t="t" r="r" b="b"/>
              <a:pathLst>
                <a:path w="5488" h="5488" extrusionOk="0">
                  <a:moveTo>
                    <a:pt x="2747" y="0"/>
                  </a:moveTo>
                  <a:cubicBezTo>
                    <a:pt x="1230" y="0"/>
                    <a:pt x="1" y="1229"/>
                    <a:pt x="1" y="2746"/>
                  </a:cubicBezTo>
                  <a:cubicBezTo>
                    <a:pt x="1" y="4258"/>
                    <a:pt x="1230" y="5487"/>
                    <a:pt x="2747" y="5487"/>
                  </a:cubicBezTo>
                  <a:cubicBezTo>
                    <a:pt x="4259" y="5487"/>
                    <a:pt x="5488" y="4258"/>
                    <a:pt x="5488" y="2746"/>
                  </a:cubicBezTo>
                  <a:cubicBezTo>
                    <a:pt x="5488" y="1229"/>
                    <a:pt x="4259" y="0"/>
                    <a:pt x="2747" y="0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4042;p109">
              <a:extLst>
                <a:ext uri="{FF2B5EF4-FFF2-40B4-BE49-F238E27FC236}">
                  <a16:creationId xmlns:a16="http://schemas.microsoft.com/office/drawing/2014/main" id="{0B135C08-5860-4D00-B23A-ECD09F2A3698}"/>
                </a:ext>
              </a:extLst>
            </p:cNvPr>
            <p:cNvSpPr/>
            <p:nvPr/>
          </p:nvSpPr>
          <p:spPr>
            <a:xfrm>
              <a:off x="5342776" y="2536988"/>
              <a:ext cx="56257" cy="48160"/>
            </a:xfrm>
            <a:custGeom>
              <a:avLst/>
              <a:gdLst/>
              <a:ahLst/>
              <a:cxnLst/>
              <a:rect l="l" t="t" r="r" b="b"/>
              <a:pathLst>
                <a:path w="2147" h="1838" extrusionOk="0">
                  <a:moveTo>
                    <a:pt x="1225" y="0"/>
                  </a:moveTo>
                  <a:cubicBezTo>
                    <a:pt x="999" y="0"/>
                    <a:pt x="768" y="85"/>
                    <a:pt x="582" y="273"/>
                  </a:cubicBezTo>
                  <a:cubicBezTo>
                    <a:pt x="1" y="849"/>
                    <a:pt x="409" y="1838"/>
                    <a:pt x="1230" y="1838"/>
                  </a:cubicBezTo>
                  <a:cubicBezTo>
                    <a:pt x="1734" y="1838"/>
                    <a:pt x="2146" y="1425"/>
                    <a:pt x="2146" y="921"/>
                  </a:cubicBezTo>
                  <a:cubicBezTo>
                    <a:pt x="2146" y="366"/>
                    <a:pt x="1695" y="0"/>
                    <a:pt x="1225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4043;p109">
              <a:extLst>
                <a:ext uri="{FF2B5EF4-FFF2-40B4-BE49-F238E27FC236}">
                  <a16:creationId xmlns:a16="http://schemas.microsoft.com/office/drawing/2014/main" id="{DDC8EE81-30F5-4C9E-9EF8-51EE79FCA25E}"/>
                </a:ext>
              </a:extLst>
            </p:cNvPr>
            <p:cNvSpPr/>
            <p:nvPr/>
          </p:nvSpPr>
          <p:spPr>
            <a:xfrm>
              <a:off x="5465797" y="2505886"/>
              <a:ext cx="110339" cy="110339"/>
            </a:xfrm>
            <a:custGeom>
              <a:avLst/>
              <a:gdLst/>
              <a:ahLst/>
              <a:cxnLst/>
              <a:rect l="l" t="t" r="r" b="b"/>
              <a:pathLst>
                <a:path w="4211" h="4211" extrusionOk="0">
                  <a:moveTo>
                    <a:pt x="2108" y="1"/>
                  </a:moveTo>
                  <a:cubicBezTo>
                    <a:pt x="941" y="1"/>
                    <a:pt x="0" y="946"/>
                    <a:pt x="0" y="2108"/>
                  </a:cubicBezTo>
                  <a:cubicBezTo>
                    <a:pt x="0" y="3270"/>
                    <a:pt x="941" y="4211"/>
                    <a:pt x="2108" y="4211"/>
                  </a:cubicBezTo>
                  <a:cubicBezTo>
                    <a:pt x="3269" y="4211"/>
                    <a:pt x="4210" y="3270"/>
                    <a:pt x="4210" y="2108"/>
                  </a:cubicBezTo>
                  <a:cubicBezTo>
                    <a:pt x="4210" y="946"/>
                    <a:pt x="3269" y="1"/>
                    <a:pt x="2108" y="1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4045;p109">
              <a:extLst>
                <a:ext uri="{FF2B5EF4-FFF2-40B4-BE49-F238E27FC236}">
                  <a16:creationId xmlns:a16="http://schemas.microsoft.com/office/drawing/2014/main" id="{A55DF9E5-4286-427C-B195-FB1D818D11EE}"/>
                </a:ext>
              </a:extLst>
            </p:cNvPr>
            <p:cNvSpPr/>
            <p:nvPr/>
          </p:nvSpPr>
          <p:spPr>
            <a:xfrm>
              <a:off x="5501275" y="2546290"/>
              <a:ext cx="34482" cy="29556"/>
            </a:xfrm>
            <a:custGeom>
              <a:avLst/>
              <a:gdLst/>
              <a:ahLst/>
              <a:cxnLst/>
              <a:rect l="l" t="t" r="r" b="b"/>
              <a:pathLst>
                <a:path w="1316" h="1128" extrusionOk="0">
                  <a:moveTo>
                    <a:pt x="750" y="1"/>
                  </a:moveTo>
                  <a:cubicBezTo>
                    <a:pt x="612" y="1"/>
                    <a:pt x="470" y="53"/>
                    <a:pt x="355" y="168"/>
                  </a:cubicBezTo>
                  <a:cubicBezTo>
                    <a:pt x="0" y="523"/>
                    <a:pt x="250" y="1128"/>
                    <a:pt x="754" y="1128"/>
                  </a:cubicBezTo>
                  <a:cubicBezTo>
                    <a:pt x="1061" y="1128"/>
                    <a:pt x="1315" y="873"/>
                    <a:pt x="1315" y="566"/>
                  </a:cubicBezTo>
                  <a:cubicBezTo>
                    <a:pt x="1315" y="225"/>
                    <a:pt x="1039" y="1"/>
                    <a:pt x="750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24047;p109">
              <a:extLst>
                <a:ext uri="{FF2B5EF4-FFF2-40B4-BE49-F238E27FC236}">
                  <a16:creationId xmlns:a16="http://schemas.microsoft.com/office/drawing/2014/main" id="{A89D44B2-5ED5-4E9A-8C79-EB45C3168537}"/>
                </a:ext>
              </a:extLst>
            </p:cNvPr>
            <p:cNvSpPr/>
            <p:nvPr/>
          </p:nvSpPr>
          <p:spPr>
            <a:xfrm>
              <a:off x="5603648" y="2652305"/>
              <a:ext cx="52353" cy="55811"/>
            </a:xfrm>
            <a:custGeom>
              <a:avLst/>
              <a:gdLst/>
              <a:ahLst/>
              <a:cxnLst/>
              <a:rect l="l" t="t" r="r" b="b"/>
              <a:pathLst>
                <a:path w="1998" h="2130" extrusionOk="0">
                  <a:moveTo>
                    <a:pt x="1" y="0"/>
                  </a:moveTo>
                  <a:lnTo>
                    <a:pt x="1" y="1484"/>
                  </a:lnTo>
                  <a:cubicBezTo>
                    <a:pt x="1" y="1584"/>
                    <a:pt x="63" y="1671"/>
                    <a:pt x="159" y="1695"/>
                  </a:cubicBezTo>
                  <a:lnTo>
                    <a:pt x="1719" y="2122"/>
                  </a:lnTo>
                  <a:cubicBezTo>
                    <a:pt x="1739" y="2127"/>
                    <a:pt x="1758" y="2130"/>
                    <a:pt x="1777" y="2130"/>
                  </a:cubicBezTo>
                  <a:cubicBezTo>
                    <a:pt x="1895" y="2130"/>
                    <a:pt x="1997" y="2035"/>
                    <a:pt x="1997" y="1911"/>
                  </a:cubicBezTo>
                  <a:lnTo>
                    <a:pt x="199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4050;p109">
              <a:extLst>
                <a:ext uri="{FF2B5EF4-FFF2-40B4-BE49-F238E27FC236}">
                  <a16:creationId xmlns:a16="http://schemas.microsoft.com/office/drawing/2014/main" id="{8C9AF872-286A-48D4-9042-A3B576B5733B}"/>
                </a:ext>
              </a:extLst>
            </p:cNvPr>
            <p:cNvSpPr/>
            <p:nvPr/>
          </p:nvSpPr>
          <p:spPr>
            <a:xfrm>
              <a:off x="5395994" y="2516838"/>
              <a:ext cx="25285" cy="21407"/>
            </a:xfrm>
            <a:custGeom>
              <a:avLst/>
              <a:gdLst/>
              <a:ahLst/>
              <a:cxnLst/>
              <a:rect l="l" t="t" r="r" b="b"/>
              <a:pathLst>
                <a:path w="965" h="817" extrusionOk="0">
                  <a:moveTo>
                    <a:pt x="679" y="1"/>
                  </a:moveTo>
                  <a:cubicBezTo>
                    <a:pt x="634" y="1"/>
                    <a:pt x="586" y="18"/>
                    <a:pt x="543" y="58"/>
                  </a:cubicBezTo>
                  <a:lnTo>
                    <a:pt x="130" y="471"/>
                  </a:lnTo>
                  <a:cubicBezTo>
                    <a:pt x="0" y="600"/>
                    <a:pt x="91" y="816"/>
                    <a:pt x="269" y="816"/>
                  </a:cubicBezTo>
                  <a:lnTo>
                    <a:pt x="274" y="816"/>
                  </a:lnTo>
                  <a:cubicBezTo>
                    <a:pt x="327" y="816"/>
                    <a:pt x="379" y="797"/>
                    <a:pt x="418" y="759"/>
                  </a:cubicBezTo>
                  <a:lnTo>
                    <a:pt x="831" y="346"/>
                  </a:lnTo>
                  <a:cubicBezTo>
                    <a:pt x="964" y="198"/>
                    <a:pt x="834" y="1"/>
                    <a:pt x="679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4051;p109">
              <a:extLst>
                <a:ext uri="{FF2B5EF4-FFF2-40B4-BE49-F238E27FC236}">
                  <a16:creationId xmlns:a16="http://schemas.microsoft.com/office/drawing/2014/main" id="{3EB4F2C4-F71D-4FF3-955E-571C10FF6807}"/>
                </a:ext>
              </a:extLst>
            </p:cNvPr>
            <p:cNvSpPr/>
            <p:nvPr/>
          </p:nvSpPr>
          <p:spPr>
            <a:xfrm>
              <a:off x="5328601" y="2583655"/>
              <a:ext cx="26124" cy="21696"/>
            </a:xfrm>
            <a:custGeom>
              <a:avLst/>
              <a:gdLst/>
              <a:ahLst/>
              <a:cxnLst/>
              <a:rect l="l" t="t" r="r" b="b"/>
              <a:pathLst>
                <a:path w="997" h="828" extrusionOk="0">
                  <a:moveTo>
                    <a:pt x="699" y="0"/>
                  </a:moveTo>
                  <a:cubicBezTo>
                    <a:pt x="649" y="0"/>
                    <a:pt x="597" y="21"/>
                    <a:pt x="551" y="71"/>
                  </a:cubicBezTo>
                  <a:lnTo>
                    <a:pt x="139" y="484"/>
                  </a:lnTo>
                  <a:cubicBezTo>
                    <a:pt x="1" y="633"/>
                    <a:pt x="134" y="828"/>
                    <a:pt x="290" y="828"/>
                  </a:cubicBezTo>
                  <a:cubicBezTo>
                    <a:pt x="336" y="828"/>
                    <a:pt x="383" y="811"/>
                    <a:pt x="427" y="772"/>
                  </a:cubicBezTo>
                  <a:lnTo>
                    <a:pt x="839" y="355"/>
                  </a:lnTo>
                  <a:cubicBezTo>
                    <a:pt x="996" y="212"/>
                    <a:pt x="859" y="0"/>
                    <a:pt x="699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4052;p109">
              <a:extLst>
                <a:ext uri="{FF2B5EF4-FFF2-40B4-BE49-F238E27FC236}">
                  <a16:creationId xmlns:a16="http://schemas.microsoft.com/office/drawing/2014/main" id="{74BB5AAD-DE23-4F52-9537-384B63D5C355}"/>
                </a:ext>
              </a:extLst>
            </p:cNvPr>
            <p:cNvSpPr/>
            <p:nvPr/>
          </p:nvSpPr>
          <p:spPr>
            <a:xfrm>
              <a:off x="5395181" y="2583655"/>
              <a:ext cx="26098" cy="21696"/>
            </a:xfrm>
            <a:custGeom>
              <a:avLst/>
              <a:gdLst/>
              <a:ahLst/>
              <a:cxnLst/>
              <a:rect l="l" t="t" r="r" b="b"/>
              <a:pathLst>
                <a:path w="996" h="828" extrusionOk="0">
                  <a:moveTo>
                    <a:pt x="300" y="0"/>
                  </a:moveTo>
                  <a:cubicBezTo>
                    <a:pt x="140" y="0"/>
                    <a:pt x="0" y="212"/>
                    <a:pt x="161" y="355"/>
                  </a:cubicBezTo>
                  <a:lnTo>
                    <a:pt x="574" y="772"/>
                  </a:lnTo>
                  <a:cubicBezTo>
                    <a:pt x="617" y="811"/>
                    <a:pt x="664" y="828"/>
                    <a:pt x="709" y="828"/>
                  </a:cubicBezTo>
                  <a:cubicBezTo>
                    <a:pt x="864" y="828"/>
                    <a:pt x="996" y="633"/>
                    <a:pt x="862" y="484"/>
                  </a:cubicBezTo>
                  <a:lnTo>
                    <a:pt x="449" y="71"/>
                  </a:lnTo>
                  <a:cubicBezTo>
                    <a:pt x="403" y="21"/>
                    <a:pt x="351" y="0"/>
                    <a:pt x="30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4053;p109">
              <a:extLst>
                <a:ext uri="{FF2B5EF4-FFF2-40B4-BE49-F238E27FC236}">
                  <a16:creationId xmlns:a16="http://schemas.microsoft.com/office/drawing/2014/main" id="{26439EB9-CC94-400E-BBEA-E4B6665C30D1}"/>
                </a:ext>
              </a:extLst>
            </p:cNvPr>
            <p:cNvSpPr/>
            <p:nvPr/>
          </p:nvSpPr>
          <p:spPr>
            <a:xfrm>
              <a:off x="5328103" y="2516472"/>
              <a:ext cx="26622" cy="22089"/>
            </a:xfrm>
            <a:custGeom>
              <a:avLst/>
              <a:gdLst/>
              <a:ahLst/>
              <a:cxnLst/>
              <a:rect l="l" t="t" r="r" b="b"/>
              <a:pathLst>
                <a:path w="1016" h="843" extrusionOk="0">
                  <a:moveTo>
                    <a:pt x="298" y="1"/>
                  </a:moveTo>
                  <a:cubicBezTo>
                    <a:pt x="138" y="1"/>
                    <a:pt x="0" y="214"/>
                    <a:pt x="158" y="360"/>
                  </a:cubicBezTo>
                  <a:lnTo>
                    <a:pt x="570" y="773"/>
                  </a:lnTo>
                  <a:cubicBezTo>
                    <a:pt x="616" y="822"/>
                    <a:pt x="668" y="842"/>
                    <a:pt x="717" y="842"/>
                  </a:cubicBezTo>
                  <a:cubicBezTo>
                    <a:pt x="877" y="842"/>
                    <a:pt x="1016" y="631"/>
                    <a:pt x="858" y="485"/>
                  </a:cubicBezTo>
                  <a:lnTo>
                    <a:pt x="446" y="72"/>
                  </a:lnTo>
                  <a:cubicBezTo>
                    <a:pt x="400" y="22"/>
                    <a:pt x="348" y="1"/>
                    <a:pt x="298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4054;p109">
              <a:extLst>
                <a:ext uri="{FF2B5EF4-FFF2-40B4-BE49-F238E27FC236}">
                  <a16:creationId xmlns:a16="http://schemas.microsoft.com/office/drawing/2014/main" id="{8A5CC884-B60E-4B10-B265-04F970858558}"/>
                </a:ext>
              </a:extLst>
            </p:cNvPr>
            <p:cNvSpPr/>
            <p:nvPr/>
          </p:nvSpPr>
          <p:spPr>
            <a:xfrm>
              <a:off x="5536596" y="2527267"/>
              <a:ext cx="20359" cy="16508"/>
            </a:xfrm>
            <a:custGeom>
              <a:avLst/>
              <a:gdLst/>
              <a:ahLst/>
              <a:cxnLst/>
              <a:rect l="l" t="t" r="r" b="b"/>
              <a:pathLst>
                <a:path w="777" h="630" extrusionOk="0">
                  <a:moveTo>
                    <a:pt x="490" y="0"/>
                  </a:moveTo>
                  <a:cubicBezTo>
                    <a:pt x="444" y="0"/>
                    <a:pt x="396" y="18"/>
                    <a:pt x="351" y="58"/>
                  </a:cubicBezTo>
                  <a:lnTo>
                    <a:pt x="126" y="279"/>
                  </a:lnTo>
                  <a:cubicBezTo>
                    <a:pt x="1" y="409"/>
                    <a:pt x="92" y="625"/>
                    <a:pt x="270" y="625"/>
                  </a:cubicBezTo>
                  <a:lnTo>
                    <a:pt x="270" y="630"/>
                  </a:lnTo>
                  <a:cubicBezTo>
                    <a:pt x="327" y="630"/>
                    <a:pt x="375" y="606"/>
                    <a:pt x="414" y="567"/>
                  </a:cubicBezTo>
                  <a:lnTo>
                    <a:pt x="639" y="342"/>
                  </a:lnTo>
                  <a:cubicBezTo>
                    <a:pt x="776" y="194"/>
                    <a:pt x="645" y="0"/>
                    <a:pt x="49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4055;p109">
              <a:extLst>
                <a:ext uri="{FF2B5EF4-FFF2-40B4-BE49-F238E27FC236}">
                  <a16:creationId xmlns:a16="http://schemas.microsoft.com/office/drawing/2014/main" id="{C771B1B4-ED89-4CBB-A94D-9069979D6E00}"/>
                </a:ext>
              </a:extLst>
            </p:cNvPr>
            <p:cNvSpPr/>
            <p:nvPr/>
          </p:nvSpPr>
          <p:spPr>
            <a:xfrm>
              <a:off x="5485292" y="2578519"/>
              <a:ext cx="20359" cy="16455"/>
            </a:xfrm>
            <a:custGeom>
              <a:avLst/>
              <a:gdLst/>
              <a:ahLst/>
              <a:cxnLst/>
              <a:rect l="l" t="t" r="r" b="b"/>
              <a:pathLst>
                <a:path w="777" h="628" extrusionOk="0">
                  <a:moveTo>
                    <a:pt x="487" y="1"/>
                  </a:moveTo>
                  <a:cubicBezTo>
                    <a:pt x="442" y="1"/>
                    <a:pt x="394" y="17"/>
                    <a:pt x="351" y="56"/>
                  </a:cubicBezTo>
                  <a:lnTo>
                    <a:pt x="130" y="282"/>
                  </a:lnTo>
                  <a:cubicBezTo>
                    <a:pt x="0" y="411"/>
                    <a:pt x="92" y="627"/>
                    <a:pt x="274" y="627"/>
                  </a:cubicBezTo>
                  <a:cubicBezTo>
                    <a:pt x="327" y="627"/>
                    <a:pt x="380" y="608"/>
                    <a:pt x="418" y="570"/>
                  </a:cubicBezTo>
                  <a:lnTo>
                    <a:pt x="639" y="344"/>
                  </a:lnTo>
                  <a:cubicBezTo>
                    <a:pt x="776" y="195"/>
                    <a:pt x="643" y="1"/>
                    <a:pt x="4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4056;p109">
              <a:extLst>
                <a:ext uri="{FF2B5EF4-FFF2-40B4-BE49-F238E27FC236}">
                  <a16:creationId xmlns:a16="http://schemas.microsoft.com/office/drawing/2014/main" id="{71D92D02-1857-4C2D-A305-29E7889B3095}"/>
                </a:ext>
              </a:extLst>
            </p:cNvPr>
            <p:cNvSpPr/>
            <p:nvPr/>
          </p:nvSpPr>
          <p:spPr>
            <a:xfrm>
              <a:off x="5536360" y="2578519"/>
              <a:ext cx="20595" cy="16455"/>
            </a:xfrm>
            <a:custGeom>
              <a:avLst/>
              <a:gdLst/>
              <a:ahLst/>
              <a:cxnLst/>
              <a:rect l="l" t="t" r="r" b="b"/>
              <a:pathLst>
                <a:path w="786" h="628" extrusionOk="0">
                  <a:moveTo>
                    <a:pt x="287" y="1"/>
                  </a:moveTo>
                  <a:cubicBezTo>
                    <a:pt x="132" y="1"/>
                    <a:pt x="1" y="195"/>
                    <a:pt x="135" y="344"/>
                  </a:cubicBezTo>
                  <a:lnTo>
                    <a:pt x="360" y="570"/>
                  </a:lnTo>
                  <a:cubicBezTo>
                    <a:pt x="404" y="610"/>
                    <a:pt x="452" y="627"/>
                    <a:pt x="498" y="627"/>
                  </a:cubicBezTo>
                  <a:cubicBezTo>
                    <a:pt x="653" y="627"/>
                    <a:pt x="786" y="430"/>
                    <a:pt x="648" y="282"/>
                  </a:cubicBezTo>
                  <a:lnTo>
                    <a:pt x="423" y="56"/>
                  </a:lnTo>
                  <a:cubicBezTo>
                    <a:pt x="379" y="17"/>
                    <a:pt x="332" y="1"/>
                    <a:pt x="2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4057;p109">
              <a:extLst>
                <a:ext uri="{FF2B5EF4-FFF2-40B4-BE49-F238E27FC236}">
                  <a16:creationId xmlns:a16="http://schemas.microsoft.com/office/drawing/2014/main" id="{25D34C4C-EF30-44FA-BB70-EA6A39A64919}"/>
                </a:ext>
              </a:extLst>
            </p:cNvPr>
            <p:cNvSpPr/>
            <p:nvPr/>
          </p:nvSpPr>
          <p:spPr>
            <a:xfrm>
              <a:off x="5485108" y="2527267"/>
              <a:ext cx="20543" cy="16377"/>
            </a:xfrm>
            <a:custGeom>
              <a:avLst/>
              <a:gdLst/>
              <a:ahLst/>
              <a:cxnLst/>
              <a:rect l="l" t="t" r="r" b="b"/>
              <a:pathLst>
                <a:path w="784" h="625" extrusionOk="0">
                  <a:moveTo>
                    <a:pt x="282" y="0"/>
                  </a:moveTo>
                  <a:cubicBezTo>
                    <a:pt x="128" y="0"/>
                    <a:pt x="0" y="194"/>
                    <a:pt x="137" y="342"/>
                  </a:cubicBezTo>
                  <a:lnTo>
                    <a:pt x="358" y="567"/>
                  </a:lnTo>
                  <a:cubicBezTo>
                    <a:pt x="402" y="608"/>
                    <a:pt x="449" y="625"/>
                    <a:pt x="495" y="625"/>
                  </a:cubicBezTo>
                  <a:cubicBezTo>
                    <a:pt x="651" y="625"/>
                    <a:pt x="783" y="428"/>
                    <a:pt x="646" y="279"/>
                  </a:cubicBezTo>
                  <a:lnTo>
                    <a:pt x="420" y="58"/>
                  </a:lnTo>
                  <a:cubicBezTo>
                    <a:pt x="376" y="18"/>
                    <a:pt x="328" y="0"/>
                    <a:pt x="282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4058;p109">
              <a:extLst>
                <a:ext uri="{FF2B5EF4-FFF2-40B4-BE49-F238E27FC236}">
                  <a16:creationId xmlns:a16="http://schemas.microsoft.com/office/drawing/2014/main" id="{988CB3C4-BFDD-4F4A-9A0B-ADBF32531820}"/>
                </a:ext>
              </a:extLst>
            </p:cNvPr>
            <p:cNvSpPr/>
            <p:nvPr/>
          </p:nvSpPr>
          <p:spPr>
            <a:xfrm>
              <a:off x="5352078" y="2649030"/>
              <a:ext cx="102164" cy="10717"/>
            </a:xfrm>
            <a:custGeom>
              <a:avLst/>
              <a:gdLst/>
              <a:ahLst/>
              <a:cxnLst/>
              <a:rect l="l" t="t" r="r" b="b"/>
              <a:pathLst>
                <a:path w="3899" h="409" extrusionOk="0">
                  <a:moveTo>
                    <a:pt x="3629" y="0"/>
                  </a:moveTo>
                  <a:cubicBezTo>
                    <a:pt x="3625" y="0"/>
                    <a:pt x="3620" y="0"/>
                    <a:pt x="3616" y="0"/>
                  </a:cubicBezTo>
                  <a:lnTo>
                    <a:pt x="255" y="0"/>
                  </a:lnTo>
                  <a:cubicBezTo>
                    <a:pt x="1" y="15"/>
                    <a:pt x="1" y="394"/>
                    <a:pt x="255" y="408"/>
                  </a:cubicBezTo>
                  <a:lnTo>
                    <a:pt x="3616" y="408"/>
                  </a:lnTo>
                  <a:cubicBezTo>
                    <a:pt x="3620" y="409"/>
                    <a:pt x="3625" y="409"/>
                    <a:pt x="3629" y="409"/>
                  </a:cubicBezTo>
                  <a:cubicBezTo>
                    <a:pt x="3899" y="409"/>
                    <a:pt x="3899" y="0"/>
                    <a:pt x="3629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4059;p109">
              <a:extLst>
                <a:ext uri="{FF2B5EF4-FFF2-40B4-BE49-F238E27FC236}">
                  <a16:creationId xmlns:a16="http://schemas.microsoft.com/office/drawing/2014/main" id="{25C77F6B-C456-4058-8F56-D4447F45B2F7}"/>
                </a:ext>
              </a:extLst>
            </p:cNvPr>
            <p:cNvSpPr/>
            <p:nvPr/>
          </p:nvSpPr>
          <p:spPr>
            <a:xfrm>
              <a:off x="5352078" y="2701592"/>
              <a:ext cx="23949" cy="10717"/>
            </a:xfrm>
            <a:custGeom>
              <a:avLst/>
              <a:gdLst/>
              <a:ahLst/>
              <a:cxnLst/>
              <a:rect l="l" t="t" r="r" b="b"/>
              <a:pathLst>
                <a:path w="914" h="409" extrusionOk="0">
                  <a:moveTo>
                    <a:pt x="260" y="1"/>
                  </a:moveTo>
                  <a:cubicBezTo>
                    <a:pt x="1" y="15"/>
                    <a:pt x="1" y="395"/>
                    <a:pt x="260" y="409"/>
                  </a:cubicBezTo>
                  <a:lnTo>
                    <a:pt x="654" y="409"/>
                  </a:lnTo>
                  <a:cubicBezTo>
                    <a:pt x="913" y="395"/>
                    <a:pt x="913" y="15"/>
                    <a:pt x="65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4060;p109">
              <a:extLst>
                <a:ext uri="{FF2B5EF4-FFF2-40B4-BE49-F238E27FC236}">
                  <a16:creationId xmlns:a16="http://schemas.microsoft.com/office/drawing/2014/main" id="{129DF210-0A59-435C-976C-2C3D6E2DEF07}"/>
                </a:ext>
              </a:extLst>
            </p:cNvPr>
            <p:cNvSpPr/>
            <p:nvPr/>
          </p:nvSpPr>
          <p:spPr>
            <a:xfrm>
              <a:off x="5387425" y="2701592"/>
              <a:ext cx="66188" cy="10717"/>
            </a:xfrm>
            <a:custGeom>
              <a:avLst/>
              <a:gdLst/>
              <a:ahLst/>
              <a:cxnLst/>
              <a:rect l="l" t="t" r="r" b="b"/>
              <a:pathLst>
                <a:path w="2526" h="409" extrusionOk="0">
                  <a:moveTo>
                    <a:pt x="255" y="1"/>
                  </a:moveTo>
                  <a:cubicBezTo>
                    <a:pt x="1" y="15"/>
                    <a:pt x="1" y="395"/>
                    <a:pt x="255" y="409"/>
                  </a:cubicBezTo>
                  <a:lnTo>
                    <a:pt x="2267" y="409"/>
                  </a:lnTo>
                  <a:cubicBezTo>
                    <a:pt x="2526" y="395"/>
                    <a:pt x="2526" y="15"/>
                    <a:pt x="2267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4061;p109">
              <a:extLst>
                <a:ext uri="{FF2B5EF4-FFF2-40B4-BE49-F238E27FC236}">
                  <a16:creationId xmlns:a16="http://schemas.microsoft.com/office/drawing/2014/main" id="{EE6381AD-968D-42EA-B58C-515344A01B32}"/>
                </a:ext>
              </a:extLst>
            </p:cNvPr>
            <p:cNvSpPr/>
            <p:nvPr/>
          </p:nvSpPr>
          <p:spPr>
            <a:xfrm>
              <a:off x="5352078" y="2675416"/>
              <a:ext cx="102164" cy="10638"/>
            </a:xfrm>
            <a:custGeom>
              <a:avLst/>
              <a:gdLst/>
              <a:ahLst/>
              <a:cxnLst/>
              <a:rect l="l" t="t" r="r" b="b"/>
              <a:pathLst>
                <a:path w="3899" h="406" extrusionOk="0">
                  <a:moveTo>
                    <a:pt x="3634" y="1"/>
                  </a:moveTo>
                  <a:cubicBezTo>
                    <a:pt x="3628" y="1"/>
                    <a:pt x="3622" y="1"/>
                    <a:pt x="3616" y="1"/>
                  </a:cubicBezTo>
                  <a:lnTo>
                    <a:pt x="255" y="1"/>
                  </a:lnTo>
                  <a:cubicBezTo>
                    <a:pt x="1" y="11"/>
                    <a:pt x="1" y="390"/>
                    <a:pt x="255" y="405"/>
                  </a:cubicBezTo>
                  <a:lnTo>
                    <a:pt x="3616" y="405"/>
                  </a:lnTo>
                  <a:cubicBezTo>
                    <a:pt x="3620" y="405"/>
                    <a:pt x="3625" y="405"/>
                    <a:pt x="3629" y="405"/>
                  </a:cubicBezTo>
                  <a:cubicBezTo>
                    <a:pt x="3898" y="405"/>
                    <a:pt x="3899" y="1"/>
                    <a:pt x="363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4062;p109">
              <a:extLst>
                <a:ext uri="{FF2B5EF4-FFF2-40B4-BE49-F238E27FC236}">
                  <a16:creationId xmlns:a16="http://schemas.microsoft.com/office/drawing/2014/main" id="{0E4D91C3-FA55-4B93-96CB-A0392C5A1B21}"/>
                </a:ext>
              </a:extLst>
            </p:cNvPr>
            <p:cNvSpPr/>
            <p:nvPr/>
          </p:nvSpPr>
          <p:spPr>
            <a:xfrm>
              <a:off x="5289454" y="2484138"/>
              <a:ext cx="298001" cy="154097"/>
            </a:xfrm>
            <a:custGeom>
              <a:avLst/>
              <a:gdLst/>
              <a:ahLst/>
              <a:cxnLst/>
              <a:rect l="l" t="t" r="r" b="b"/>
              <a:pathLst>
                <a:path w="11373" h="5881" extrusionOk="0">
                  <a:moveTo>
                    <a:pt x="8837" y="1034"/>
                  </a:moveTo>
                  <a:cubicBezTo>
                    <a:pt x="9083" y="1034"/>
                    <a:pt x="9331" y="1082"/>
                    <a:pt x="9567" y="1181"/>
                  </a:cubicBezTo>
                  <a:cubicBezTo>
                    <a:pt x="10278" y="1474"/>
                    <a:pt x="10739" y="2165"/>
                    <a:pt x="10739" y="2938"/>
                  </a:cubicBezTo>
                  <a:cubicBezTo>
                    <a:pt x="10739" y="3706"/>
                    <a:pt x="10278" y="4397"/>
                    <a:pt x="9567" y="4695"/>
                  </a:cubicBezTo>
                  <a:cubicBezTo>
                    <a:pt x="9333" y="4792"/>
                    <a:pt x="9086" y="4839"/>
                    <a:pt x="8841" y="4839"/>
                  </a:cubicBezTo>
                  <a:cubicBezTo>
                    <a:pt x="8345" y="4839"/>
                    <a:pt x="7857" y="4645"/>
                    <a:pt x="7494" y="4282"/>
                  </a:cubicBezTo>
                  <a:cubicBezTo>
                    <a:pt x="6750" y="3538"/>
                    <a:pt x="6750" y="2333"/>
                    <a:pt x="7494" y="1594"/>
                  </a:cubicBezTo>
                  <a:cubicBezTo>
                    <a:pt x="7856" y="1229"/>
                    <a:pt x="8342" y="1034"/>
                    <a:pt x="8837" y="1034"/>
                  </a:cubicBezTo>
                  <a:close/>
                  <a:moveTo>
                    <a:pt x="3266" y="397"/>
                  </a:moveTo>
                  <a:cubicBezTo>
                    <a:pt x="3594" y="397"/>
                    <a:pt x="3924" y="460"/>
                    <a:pt x="4239" y="591"/>
                  </a:cubicBezTo>
                  <a:cubicBezTo>
                    <a:pt x="5185" y="984"/>
                    <a:pt x="5804" y="1911"/>
                    <a:pt x="5804" y="2938"/>
                  </a:cubicBezTo>
                  <a:cubicBezTo>
                    <a:pt x="5804" y="3965"/>
                    <a:pt x="5185" y="4892"/>
                    <a:pt x="4239" y="5281"/>
                  </a:cubicBezTo>
                  <a:cubicBezTo>
                    <a:pt x="3924" y="5411"/>
                    <a:pt x="3593" y="5475"/>
                    <a:pt x="3265" y="5475"/>
                  </a:cubicBezTo>
                  <a:cubicBezTo>
                    <a:pt x="2605" y="5475"/>
                    <a:pt x="1957" y="5218"/>
                    <a:pt x="1469" y="4733"/>
                  </a:cubicBezTo>
                  <a:cubicBezTo>
                    <a:pt x="476" y="3745"/>
                    <a:pt x="471" y="2132"/>
                    <a:pt x="1469" y="1143"/>
                  </a:cubicBezTo>
                  <a:cubicBezTo>
                    <a:pt x="1957" y="655"/>
                    <a:pt x="2606" y="397"/>
                    <a:pt x="3266" y="397"/>
                  </a:cubicBezTo>
                  <a:close/>
                  <a:moveTo>
                    <a:pt x="3267" y="0"/>
                  </a:moveTo>
                  <a:cubicBezTo>
                    <a:pt x="2153" y="0"/>
                    <a:pt x="1105" y="638"/>
                    <a:pt x="610" y="1690"/>
                  </a:cubicBezTo>
                  <a:cubicBezTo>
                    <a:pt x="0" y="2981"/>
                    <a:pt x="408" y="4522"/>
                    <a:pt x="1580" y="5343"/>
                  </a:cubicBezTo>
                  <a:cubicBezTo>
                    <a:pt x="2090" y="5704"/>
                    <a:pt x="2681" y="5881"/>
                    <a:pt x="3269" y="5881"/>
                  </a:cubicBezTo>
                  <a:cubicBezTo>
                    <a:pt x="4026" y="5881"/>
                    <a:pt x="4778" y="5589"/>
                    <a:pt x="5348" y="5021"/>
                  </a:cubicBezTo>
                  <a:cubicBezTo>
                    <a:pt x="5732" y="4637"/>
                    <a:pt x="6001" y="4153"/>
                    <a:pt x="6126" y="3625"/>
                  </a:cubicBezTo>
                  <a:lnTo>
                    <a:pt x="6634" y="3625"/>
                  </a:lnTo>
                  <a:cubicBezTo>
                    <a:pt x="6940" y="4616"/>
                    <a:pt x="7852" y="5255"/>
                    <a:pt x="8845" y="5255"/>
                  </a:cubicBezTo>
                  <a:cubicBezTo>
                    <a:pt x="9039" y="5255"/>
                    <a:pt x="9237" y="5231"/>
                    <a:pt x="9433" y="5180"/>
                  </a:cubicBezTo>
                  <a:cubicBezTo>
                    <a:pt x="10633" y="4868"/>
                    <a:pt x="11372" y="3668"/>
                    <a:pt x="11113" y="2453"/>
                  </a:cubicBezTo>
                  <a:cubicBezTo>
                    <a:pt x="10877" y="1372"/>
                    <a:pt x="9924" y="621"/>
                    <a:pt x="8850" y="621"/>
                  </a:cubicBezTo>
                  <a:cubicBezTo>
                    <a:pt x="8723" y="621"/>
                    <a:pt x="8593" y="631"/>
                    <a:pt x="8463" y="653"/>
                  </a:cubicBezTo>
                  <a:cubicBezTo>
                    <a:pt x="7244" y="860"/>
                    <a:pt x="6399" y="1988"/>
                    <a:pt x="6548" y="3221"/>
                  </a:cubicBezTo>
                  <a:lnTo>
                    <a:pt x="6193" y="3221"/>
                  </a:lnTo>
                  <a:cubicBezTo>
                    <a:pt x="6332" y="1796"/>
                    <a:pt x="5425" y="480"/>
                    <a:pt x="4047" y="106"/>
                  </a:cubicBezTo>
                  <a:cubicBezTo>
                    <a:pt x="3788" y="35"/>
                    <a:pt x="3526" y="0"/>
                    <a:pt x="3267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4063;p109">
              <a:extLst>
                <a:ext uri="{FF2B5EF4-FFF2-40B4-BE49-F238E27FC236}">
                  <a16:creationId xmlns:a16="http://schemas.microsoft.com/office/drawing/2014/main" id="{8BB0CA0D-6A44-45AF-9EFA-85D3D0D48D6E}"/>
                </a:ext>
              </a:extLst>
            </p:cNvPr>
            <p:cNvSpPr/>
            <p:nvPr/>
          </p:nvSpPr>
          <p:spPr>
            <a:xfrm>
              <a:off x="5335623" y="2531695"/>
              <a:ext cx="68703" cy="58877"/>
            </a:xfrm>
            <a:custGeom>
              <a:avLst/>
              <a:gdLst/>
              <a:ahLst/>
              <a:cxnLst/>
              <a:rect l="l" t="t" r="r" b="b"/>
              <a:pathLst>
                <a:path w="2622" h="2247" extrusionOk="0">
                  <a:moveTo>
                    <a:pt x="1508" y="406"/>
                  </a:moveTo>
                  <a:cubicBezTo>
                    <a:pt x="1683" y="406"/>
                    <a:pt x="1861" y="470"/>
                    <a:pt x="2007" y="614"/>
                  </a:cubicBezTo>
                  <a:cubicBezTo>
                    <a:pt x="2458" y="1065"/>
                    <a:pt x="2136" y="1838"/>
                    <a:pt x="1503" y="1838"/>
                  </a:cubicBezTo>
                  <a:cubicBezTo>
                    <a:pt x="1109" y="1834"/>
                    <a:pt x="787" y="1517"/>
                    <a:pt x="787" y="1123"/>
                  </a:cubicBezTo>
                  <a:cubicBezTo>
                    <a:pt x="787" y="691"/>
                    <a:pt x="1140" y="406"/>
                    <a:pt x="1508" y="406"/>
                  </a:cubicBezTo>
                  <a:close/>
                  <a:moveTo>
                    <a:pt x="1494" y="1"/>
                  </a:moveTo>
                  <a:cubicBezTo>
                    <a:pt x="1219" y="1"/>
                    <a:pt x="939" y="103"/>
                    <a:pt x="711" y="331"/>
                  </a:cubicBezTo>
                  <a:cubicBezTo>
                    <a:pt x="0" y="1037"/>
                    <a:pt x="504" y="2242"/>
                    <a:pt x="1503" y="2246"/>
                  </a:cubicBezTo>
                  <a:cubicBezTo>
                    <a:pt x="2122" y="2242"/>
                    <a:pt x="2621" y="1742"/>
                    <a:pt x="2621" y="1123"/>
                  </a:cubicBezTo>
                  <a:cubicBezTo>
                    <a:pt x="2621" y="448"/>
                    <a:pt x="2070" y="1"/>
                    <a:pt x="1494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4064;p109">
              <a:extLst>
                <a:ext uri="{FF2B5EF4-FFF2-40B4-BE49-F238E27FC236}">
                  <a16:creationId xmlns:a16="http://schemas.microsoft.com/office/drawing/2014/main" id="{342AC887-BEF5-4389-871C-6EC628133BBC}"/>
                </a:ext>
              </a:extLst>
            </p:cNvPr>
            <p:cNvSpPr/>
            <p:nvPr/>
          </p:nvSpPr>
          <p:spPr>
            <a:xfrm>
              <a:off x="5500882" y="2540971"/>
              <a:ext cx="46955" cy="40168"/>
            </a:xfrm>
            <a:custGeom>
              <a:avLst/>
              <a:gdLst/>
              <a:ahLst/>
              <a:cxnLst/>
              <a:rect l="l" t="t" r="r" b="b"/>
              <a:pathLst>
                <a:path w="1792" h="1533" extrusionOk="0">
                  <a:moveTo>
                    <a:pt x="769" y="409"/>
                  </a:moveTo>
                  <a:cubicBezTo>
                    <a:pt x="1086" y="409"/>
                    <a:pt x="1249" y="798"/>
                    <a:pt x="1023" y="1024"/>
                  </a:cubicBezTo>
                  <a:cubicBezTo>
                    <a:pt x="949" y="1097"/>
                    <a:pt x="858" y="1129"/>
                    <a:pt x="769" y="1129"/>
                  </a:cubicBezTo>
                  <a:cubicBezTo>
                    <a:pt x="584" y="1129"/>
                    <a:pt x="409" y="987"/>
                    <a:pt x="409" y="769"/>
                  </a:cubicBezTo>
                  <a:cubicBezTo>
                    <a:pt x="409" y="567"/>
                    <a:pt x="567" y="409"/>
                    <a:pt x="769" y="409"/>
                  </a:cubicBezTo>
                  <a:close/>
                  <a:moveTo>
                    <a:pt x="773" y="0"/>
                  </a:moveTo>
                  <a:cubicBezTo>
                    <a:pt x="379" y="0"/>
                    <a:pt x="1" y="308"/>
                    <a:pt x="1" y="769"/>
                  </a:cubicBezTo>
                  <a:cubicBezTo>
                    <a:pt x="1" y="1192"/>
                    <a:pt x="346" y="1532"/>
                    <a:pt x="769" y="1532"/>
                  </a:cubicBezTo>
                  <a:cubicBezTo>
                    <a:pt x="1450" y="1532"/>
                    <a:pt x="1791" y="707"/>
                    <a:pt x="1306" y="227"/>
                  </a:cubicBezTo>
                  <a:cubicBezTo>
                    <a:pt x="1151" y="70"/>
                    <a:pt x="960" y="0"/>
                    <a:pt x="773" y="0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4065;p109">
              <a:extLst>
                <a:ext uri="{FF2B5EF4-FFF2-40B4-BE49-F238E27FC236}">
                  <a16:creationId xmlns:a16="http://schemas.microsoft.com/office/drawing/2014/main" id="{5B8DF335-57A0-42D7-A84C-DF333EE686B7}"/>
                </a:ext>
              </a:extLst>
            </p:cNvPr>
            <p:cNvSpPr/>
            <p:nvPr/>
          </p:nvSpPr>
          <p:spPr>
            <a:xfrm>
              <a:off x="5480130" y="2649030"/>
              <a:ext cx="63305" cy="63279"/>
            </a:xfrm>
            <a:custGeom>
              <a:avLst/>
              <a:gdLst/>
              <a:ahLst/>
              <a:cxnLst/>
              <a:rect l="l" t="t" r="r" b="b"/>
              <a:pathLst>
                <a:path w="2416" h="2415" extrusionOk="0">
                  <a:moveTo>
                    <a:pt x="2007" y="408"/>
                  </a:moveTo>
                  <a:lnTo>
                    <a:pt x="2007" y="2007"/>
                  </a:lnTo>
                  <a:lnTo>
                    <a:pt x="409" y="2007"/>
                  </a:lnTo>
                  <a:lnTo>
                    <a:pt x="409" y="408"/>
                  </a:lnTo>
                  <a:close/>
                  <a:moveTo>
                    <a:pt x="293" y="0"/>
                  </a:moveTo>
                  <a:cubicBezTo>
                    <a:pt x="130" y="0"/>
                    <a:pt x="1" y="130"/>
                    <a:pt x="1" y="293"/>
                  </a:cubicBezTo>
                  <a:lnTo>
                    <a:pt x="1" y="2117"/>
                  </a:lnTo>
                  <a:cubicBezTo>
                    <a:pt x="1" y="2281"/>
                    <a:pt x="130" y="2415"/>
                    <a:pt x="293" y="2415"/>
                  </a:cubicBezTo>
                  <a:lnTo>
                    <a:pt x="2118" y="2415"/>
                  </a:lnTo>
                  <a:cubicBezTo>
                    <a:pt x="2281" y="2415"/>
                    <a:pt x="2415" y="2281"/>
                    <a:pt x="2415" y="2117"/>
                  </a:cubicBezTo>
                  <a:lnTo>
                    <a:pt x="2415" y="293"/>
                  </a:lnTo>
                  <a:cubicBezTo>
                    <a:pt x="2415" y="130"/>
                    <a:pt x="2281" y="0"/>
                    <a:pt x="2118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4066;p109">
              <a:extLst>
                <a:ext uri="{FF2B5EF4-FFF2-40B4-BE49-F238E27FC236}">
                  <a16:creationId xmlns:a16="http://schemas.microsoft.com/office/drawing/2014/main" id="{2FAB10DE-3082-4CE5-88E4-8AA399C54358}"/>
                </a:ext>
              </a:extLst>
            </p:cNvPr>
            <p:cNvSpPr/>
            <p:nvPr/>
          </p:nvSpPr>
          <p:spPr>
            <a:xfrm>
              <a:off x="5324356" y="2591175"/>
              <a:ext cx="336938" cy="145031"/>
            </a:xfrm>
            <a:custGeom>
              <a:avLst/>
              <a:gdLst/>
              <a:ahLst/>
              <a:cxnLst/>
              <a:rect l="l" t="t" r="r" b="b"/>
              <a:pathLst>
                <a:path w="12859" h="5535" extrusionOk="0">
                  <a:moveTo>
                    <a:pt x="10453" y="1628"/>
                  </a:moveTo>
                  <a:lnTo>
                    <a:pt x="10453" y="3039"/>
                  </a:lnTo>
                  <a:lnTo>
                    <a:pt x="9603" y="3039"/>
                  </a:lnTo>
                  <a:lnTo>
                    <a:pt x="9603" y="1628"/>
                  </a:lnTo>
                  <a:close/>
                  <a:moveTo>
                    <a:pt x="12436" y="407"/>
                  </a:moveTo>
                  <a:cubicBezTo>
                    <a:pt x="12444" y="407"/>
                    <a:pt x="12450" y="415"/>
                    <a:pt x="12450" y="423"/>
                  </a:cubicBezTo>
                  <a:lnTo>
                    <a:pt x="12450" y="4244"/>
                  </a:lnTo>
                  <a:cubicBezTo>
                    <a:pt x="12450" y="4252"/>
                    <a:pt x="12444" y="4259"/>
                    <a:pt x="12436" y="4259"/>
                  </a:cubicBezTo>
                  <a:cubicBezTo>
                    <a:pt x="12434" y="4259"/>
                    <a:pt x="12433" y="4259"/>
                    <a:pt x="12431" y="4258"/>
                  </a:cubicBezTo>
                  <a:lnTo>
                    <a:pt x="10871" y="3831"/>
                  </a:lnTo>
                  <a:cubicBezTo>
                    <a:pt x="10866" y="3831"/>
                    <a:pt x="10861" y="3826"/>
                    <a:pt x="10861" y="3817"/>
                  </a:cubicBezTo>
                  <a:lnTo>
                    <a:pt x="10861" y="850"/>
                  </a:lnTo>
                  <a:cubicBezTo>
                    <a:pt x="10861" y="840"/>
                    <a:pt x="10866" y="836"/>
                    <a:pt x="10871" y="836"/>
                  </a:cubicBezTo>
                  <a:lnTo>
                    <a:pt x="12431" y="408"/>
                  </a:lnTo>
                  <a:cubicBezTo>
                    <a:pt x="12433" y="407"/>
                    <a:pt x="12434" y="407"/>
                    <a:pt x="12436" y="407"/>
                  </a:cubicBezTo>
                  <a:close/>
                  <a:moveTo>
                    <a:pt x="12436" y="0"/>
                  </a:moveTo>
                  <a:cubicBezTo>
                    <a:pt x="12399" y="0"/>
                    <a:pt x="12362" y="5"/>
                    <a:pt x="12325" y="15"/>
                  </a:cubicBezTo>
                  <a:lnTo>
                    <a:pt x="10765" y="442"/>
                  </a:lnTo>
                  <a:cubicBezTo>
                    <a:pt x="10578" y="490"/>
                    <a:pt x="10453" y="658"/>
                    <a:pt x="10453" y="850"/>
                  </a:cubicBezTo>
                  <a:lnTo>
                    <a:pt x="10453" y="1220"/>
                  </a:lnTo>
                  <a:lnTo>
                    <a:pt x="9599" y="1220"/>
                  </a:lnTo>
                  <a:lnTo>
                    <a:pt x="9599" y="922"/>
                  </a:lnTo>
                  <a:cubicBezTo>
                    <a:pt x="9591" y="792"/>
                    <a:pt x="9494" y="728"/>
                    <a:pt x="9397" y="728"/>
                  </a:cubicBezTo>
                  <a:cubicBezTo>
                    <a:pt x="9300" y="728"/>
                    <a:pt x="9203" y="792"/>
                    <a:pt x="9195" y="922"/>
                  </a:cubicBezTo>
                  <a:lnTo>
                    <a:pt x="9195" y="5021"/>
                  </a:lnTo>
                  <a:cubicBezTo>
                    <a:pt x="9195" y="5079"/>
                    <a:pt x="9147" y="5127"/>
                    <a:pt x="9090" y="5127"/>
                  </a:cubicBezTo>
                  <a:lnTo>
                    <a:pt x="521" y="5127"/>
                  </a:lnTo>
                  <a:cubicBezTo>
                    <a:pt x="464" y="5127"/>
                    <a:pt x="416" y="5079"/>
                    <a:pt x="416" y="5021"/>
                  </a:cubicBezTo>
                  <a:lnTo>
                    <a:pt x="416" y="1872"/>
                  </a:lnTo>
                  <a:cubicBezTo>
                    <a:pt x="423" y="1731"/>
                    <a:pt x="317" y="1660"/>
                    <a:pt x="212" y="1660"/>
                  </a:cubicBezTo>
                  <a:cubicBezTo>
                    <a:pt x="106" y="1660"/>
                    <a:pt x="1" y="1731"/>
                    <a:pt x="8" y="1872"/>
                  </a:cubicBezTo>
                  <a:lnTo>
                    <a:pt x="8" y="5021"/>
                  </a:lnTo>
                  <a:cubicBezTo>
                    <a:pt x="8" y="5305"/>
                    <a:pt x="238" y="5530"/>
                    <a:pt x="521" y="5535"/>
                  </a:cubicBezTo>
                  <a:lnTo>
                    <a:pt x="9090" y="5535"/>
                  </a:lnTo>
                  <a:cubicBezTo>
                    <a:pt x="9373" y="5530"/>
                    <a:pt x="9603" y="5305"/>
                    <a:pt x="9603" y="5021"/>
                  </a:cubicBezTo>
                  <a:lnTo>
                    <a:pt x="9603" y="3447"/>
                  </a:lnTo>
                  <a:lnTo>
                    <a:pt x="10458" y="3447"/>
                  </a:lnTo>
                  <a:lnTo>
                    <a:pt x="10458" y="3817"/>
                  </a:lnTo>
                  <a:cubicBezTo>
                    <a:pt x="10453" y="4009"/>
                    <a:pt x="10583" y="4177"/>
                    <a:pt x="10765" y="4225"/>
                  </a:cubicBezTo>
                  <a:lnTo>
                    <a:pt x="12325" y="4652"/>
                  </a:lnTo>
                  <a:cubicBezTo>
                    <a:pt x="12364" y="4661"/>
                    <a:pt x="12402" y="4666"/>
                    <a:pt x="12440" y="4666"/>
                  </a:cubicBezTo>
                  <a:cubicBezTo>
                    <a:pt x="12671" y="4666"/>
                    <a:pt x="12858" y="4479"/>
                    <a:pt x="12858" y="4249"/>
                  </a:cubicBezTo>
                  <a:lnTo>
                    <a:pt x="12858" y="423"/>
                  </a:lnTo>
                  <a:cubicBezTo>
                    <a:pt x="12858" y="288"/>
                    <a:pt x="12796" y="164"/>
                    <a:pt x="12690" y="87"/>
                  </a:cubicBezTo>
                  <a:cubicBezTo>
                    <a:pt x="12615" y="29"/>
                    <a:pt x="12526" y="0"/>
                    <a:pt x="12436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24033;p109">
            <a:extLst>
              <a:ext uri="{FF2B5EF4-FFF2-40B4-BE49-F238E27FC236}">
                <a16:creationId xmlns:a16="http://schemas.microsoft.com/office/drawing/2014/main" id="{E970904E-0787-4F43-88E9-65BDE706C97A}"/>
              </a:ext>
            </a:extLst>
          </p:cNvPr>
          <p:cNvGrpSpPr/>
          <p:nvPr/>
        </p:nvGrpSpPr>
        <p:grpSpPr>
          <a:xfrm>
            <a:off x="324799" y="3055805"/>
            <a:ext cx="294280" cy="199490"/>
            <a:chOff x="5289454" y="2484138"/>
            <a:chExt cx="371840" cy="252068"/>
          </a:xfrm>
        </p:grpSpPr>
        <p:sp>
          <p:nvSpPr>
            <p:cNvPr id="78" name="Google Shape;24034;p109">
              <a:extLst>
                <a:ext uri="{FF2B5EF4-FFF2-40B4-BE49-F238E27FC236}">
                  <a16:creationId xmlns:a16="http://schemas.microsoft.com/office/drawing/2014/main" id="{610793B1-7982-41E7-A3D0-14189B7C5E51}"/>
                </a:ext>
              </a:extLst>
            </p:cNvPr>
            <p:cNvSpPr/>
            <p:nvPr/>
          </p:nvSpPr>
          <p:spPr>
            <a:xfrm>
              <a:off x="5547418" y="2628409"/>
              <a:ext cx="74861" cy="47820"/>
            </a:xfrm>
            <a:custGeom>
              <a:avLst/>
              <a:gdLst/>
              <a:ahLst/>
              <a:cxnLst/>
              <a:rect l="l" t="t" r="r" b="b"/>
              <a:pathLst>
                <a:path w="2857" h="1825" extrusionOk="0">
                  <a:moveTo>
                    <a:pt x="1" y="0"/>
                  </a:moveTo>
                  <a:lnTo>
                    <a:pt x="1" y="1824"/>
                  </a:lnTo>
                  <a:lnTo>
                    <a:pt x="2857" y="1824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4036;p109">
              <a:extLst>
                <a:ext uri="{FF2B5EF4-FFF2-40B4-BE49-F238E27FC236}">
                  <a16:creationId xmlns:a16="http://schemas.microsoft.com/office/drawing/2014/main" id="{A64166E3-6C97-451D-AA90-2C074CF6BE50}"/>
                </a:ext>
              </a:extLst>
            </p:cNvPr>
            <p:cNvSpPr/>
            <p:nvPr/>
          </p:nvSpPr>
          <p:spPr>
            <a:xfrm>
              <a:off x="5603517" y="2596494"/>
              <a:ext cx="52353" cy="111623"/>
            </a:xfrm>
            <a:custGeom>
              <a:avLst/>
              <a:gdLst/>
              <a:ahLst/>
              <a:cxnLst/>
              <a:rect l="l" t="t" r="r" b="b"/>
              <a:pathLst>
                <a:path w="1998" h="4260" extrusionOk="0">
                  <a:moveTo>
                    <a:pt x="1782" y="1"/>
                  </a:moveTo>
                  <a:cubicBezTo>
                    <a:pt x="1763" y="1"/>
                    <a:pt x="1744" y="3"/>
                    <a:pt x="1724" y="9"/>
                  </a:cubicBezTo>
                  <a:lnTo>
                    <a:pt x="164" y="436"/>
                  </a:lnTo>
                  <a:cubicBezTo>
                    <a:pt x="68" y="460"/>
                    <a:pt x="1" y="546"/>
                    <a:pt x="1" y="647"/>
                  </a:cubicBezTo>
                  <a:lnTo>
                    <a:pt x="1" y="3614"/>
                  </a:lnTo>
                  <a:cubicBezTo>
                    <a:pt x="1" y="3714"/>
                    <a:pt x="68" y="3801"/>
                    <a:pt x="164" y="3825"/>
                  </a:cubicBezTo>
                  <a:lnTo>
                    <a:pt x="1724" y="4252"/>
                  </a:lnTo>
                  <a:cubicBezTo>
                    <a:pt x="1744" y="4257"/>
                    <a:pt x="1763" y="4260"/>
                    <a:pt x="1782" y="4260"/>
                  </a:cubicBezTo>
                  <a:cubicBezTo>
                    <a:pt x="1898" y="4260"/>
                    <a:pt x="1998" y="4165"/>
                    <a:pt x="1998" y="4041"/>
                  </a:cubicBezTo>
                  <a:lnTo>
                    <a:pt x="1998" y="220"/>
                  </a:lnTo>
                  <a:cubicBezTo>
                    <a:pt x="1998" y="96"/>
                    <a:pt x="1898" y="1"/>
                    <a:pt x="1782" y="1"/>
                  </a:cubicBezTo>
                  <a:close/>
                </a:path>
              </a:pathLst>
            </a:custGeom>
            <a:solidFill>
              <a:srgbClr val="00AA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4037;p109">
              <a:extLst>
                <a:ext uri="{FF2B5EF4-FFF2-40B4-BE49-F238E27FC236}">
                  <a16:creationId xmlns:a16="http://schemas.microsoft.com/office/drawing/2014/main" id="{AABF37CF-B46A-4939-A87A-DA74FB1A32AE}"/>
                </a:ext>
              </a:extLst>
            </p:cNvPr>
            <p:cNvSpPr/>
            <p:nvPr/>
          </p:nvSpPr>
          <p:spPr>
            <a:xfrm>
              <a:off x="5329963" y="2573803"/>
              <a:ext cx="240644" cy="157005"/>
            </a:xfrm>
            <a:custGeom>
              <a:avLst/>
              <a:gdLst/>
              <a:ahLst/>
              <a:cxnLst/>
              <a:rect l="l" t="t" r="r" b="b"/>
              <a:pathLst>
                <a:path w="9184" h="5992" extrusionOk="0">
                  <a:moveTo>
                    <a:pt x="307" y="1"/>
                  </a:moveTo>
                  <a:cubicBezTo>
                    <a:pt x="135" y="1"/>
                    <a:pt x="0" y="140"/>
                    <a:pt x="0" y="308"/>
                  </a:cubicBezTo>
                  <a:lnTo>
                    <a:pt x="0" y="5684"/>
                  </a:lnTo>
                  <a:cubicBezTo>
                    <a:pt x="0" y="5852"/>
                    <a:pt x="135" y="5992"/>
                    <a:pt x="307" y="5992"/>
                  </a:cubicBezTo>
                  <a:lnTo>
                    <a:pt x="8876" y="5992"/>
                  </a:lnTo>
                  <a:cubicBezTo>
                    <a:pt x="9049" y="5992"/>
                    <a:pt x="9183" y="5852"/>
                    <a:pt x="9183" y="5684"/>
                  </a:cubicBezTo>
                  <a:lnTo>
                    <a:pt x="9183" y="308"/>
                  </a:lnTo>
                  <a:cubicBezTo>
                    <a:pt x="9183" y="140"/>
                    <a:pt x="9049" y="1"/>
                    <a:pt x="8876" y="1"/>
                  </a:cubicBezTo>
                  <a:close/>
                </a:path>
              </a:pathLst>
            </a:custGeom>
            <a:solidFill>
              <a:srgbClr val="0074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4038;p109">
              <a:extLst>
                <a:ext uri="{FF2B5EF4-FFF2-40B4-BE49-F238E27FC236}">
                  <a16:creationId xmlns:a16="http://schemas.microsoft.com/office/drawing/2014/main" id="{5AFC8D02-3F25-46B8-B39C-2F0B52D087DB}"/>
                </a:ext>
              </a:extLst>
            </p:cNvPr>
            <p:cNvSpPr/>
            <p:nvPr/>
          </p:nvSpPr>
          <p:spPr>
            <a:xfrm>
              <a:off x="5329832" y="2573803"/>
              <a:ext cx="240880" cy="157005"/>
            </a:xfrm>
            <a:custGeom>
              <a:avLst/>
              <a:gdLst/>
              <a:ahLst/>
              <a:cxnLst/>
              <a:rect l="l" t="t" r="r" b="b"/>
              <a:pathLst>
                <a:path w="9193" h="5992" extrusionOk="0">
                  <a:moveTo>
                    <a:pt x="7460" y="1"/>
                  </a:moveTo>
                  <a:cubicBezTo>
                    <a:pt x="7633" y="1"/>
                    <a:pt x="7772" y="140"/>
                    <a:pt x="7772" y="308"/>
                  </a:cubicBezTo>
                  <a:lnTo>
                    <a:pt x="7772" y="5171"/>
                  </a:lnTo>
                  <a:cubicBezTo>
                    <a:pt x="7772" y="5406"/>
                    <a:pt x="7580" y="5593"/>
                    <a:pt x="7350" y="5593"/>
                  </a:cubicBezTo>
                  <a:lnTo>
                    <a:pt x="308" y="5593"/>
                  </a:lnTo>
                  <a:cubicBezTo>
                    <a:pt x="154" y="5593"/>
                    <a:pt x="29" y="5488"/>
                    <a:pt x="0" y="5339"/>
                  </a:cubicBezTo>
                  <a:lnTo>
                    <a:pt x="0" y="5684"/>
                  </a:lnTo>
                  <a:cubicBezTo>
                    <a:pt x="0" y="5857"/>
                    <a:pt x="140" y="5992"/>
                    <a:pt x="312" y="5992"/>
                  </a:cubicBezTo>
                  <a:lnTo>
                    <a:pt x="8881" y="5992"/>
                  </a:lnTo>
                  <a:cubicBezTo>
                    <a:pt x="9054" y="5992"/>
                    <a:pt x="9188" y="5857"/>
                    <a:pt x="9188" y="5684"/>
                  </a:cubicBezTo>
                  <a:lnTo>
                    <a:pt x="9188" y="308"/>
                  </a:lnTo>
                  <a:cubicBezTo>
                    <a:pt x="9193" y="299"/>
                    <a:pt x="9188" y="289"/>
                    <a:pt x="9188" y="284"/>
                  </a:cubicBezTo>
                  <a:cubicBezTo>
                    <a:pt x="9174" y="121"/>
                    <a:pt x="9039" y="1"/>
                    <a:pt x="8881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4039;p109">
              <a:extLst>
                <a:ext uri="{FF2B5EF4-FFF2-40B4-BE49-F238E27FC236}">
                  <a16:creationId xmlns:a16="http://schemas.microsoft.com/office/drawing/2014/main" id="{662B4530-4B7D-44E6-AA92-4295539E8260}"/>
                </a:ext>
              </a:extLst>
            </p:cNvPr>
            <p:cNvSpPr/>
            <p:nvPr/>
          </p:nvSpPr>
          <p:spPr>
            <a:xfrm>
              <a:off x="5303027" y="2489169"/>
              <a:ext cx="143799" cy="143799"/>
            </a:xfrm>
            <a:custGeom>
              <a:avLst/>
              <a:gdLst/>
              <a:ahLst/>
              <a:cxnLst/>
              <a:rect l="l" t="t" r="r" b="b"/>
              <a:pathLst>
                <a:path w="5488" h="5488" extrusionOk="0">
                  <a:moveTo>
                    <a:pt x="2747" y="0"/>
                  </a:moveTo>
                  <a:cubicBezTo>
                    <a:pt x="1230" y="0"/>
                    <a:pt x="1" y="1229"/>
                    <a:pt x="1" y="2746"/>
                  </a:cubicBezTo>
                  <a:cubicBezTo>
                    <a:pt x="1" y="4258"/>
                    <a:pt x="1230" y="5487"/>
                    <a:pt x="2747" y="5487"/>
                  </a:cubicBezTo>
                  <a:cubicBezTo>
                    <a:pt x="4259" y="5487"/>
                    <a:pt x="5488" y="4258"/>
                    <a:pt x="5488" y="2746"/>
                  </a:cubicBezTo>
                  <a:cubicBezTo>
                    <a:pt x="5488" y="1229"/>
                    <a:pt x="4259" y="0"/>
                    <a:pt x="2747" y="0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4042;p109">
              <a:extLst>
                <a:ext uri="{FF2B5EF4-FFF2-40B4-BE49-F238E27FC236}">
                  <a16:creationId xmlns:a16="http://schemas.microsoft.com/office/drawing/2014/main" id="{0BFEDC89-F612-4917-A7CE-D52472DFC850}"/>
                </a:ext>
              </a:extLst>
            </p:cNvPr>
            <p:cNvSpPr/>
            <p:nvPr/>
          </p:nvSpPr>
          <p:spPr>
            <a:xfrm>
              <a:off x="5342776" y="2536988"/>
              <a:ext cx="56257" cy="48160"/>
            </a:xfrm>
            <a:custGeom>
              <a:avLst/>
              <a:gdLst/>
              <a:ahLst/>
              <a:cxnLst/>
              <a:rect l="l" t="t" r="r" b="b"/>
              <a:pathLst>
                <a:path w="2147" h="1838" extrusionOk="0">
                  <a:moveTo>
                    <a:pt x="1225" y="0"/>
                  </a:moveTo>
                  <a:cubicBezTo>
                    <a:pt x="999" y="0"/>
                    <a:pt x="768" y="85"/>
                    <a:pt x="582" y="273"/>
                  </a:cubicBezTo>
                  <a:cubicBezTo>
                    <a:pt x="1" y="849"/>
                    <a:pt x="409" y="1838"/>
                    <a:pt x="1230" y="1838"/>
                  </a:cubicBezTo>
                  <a:cubicBezTo>
                    <a:pt x="1734" y="1838"/>
                    <a:pt x="2146" y="1425"/>
                    <a:pt x="2146" y="921"/>
                  </a:cubicBezTo>
                  <a:cubicBezTo>
                    <a:pt x="2146" y="366"/>
                    <a:pt x="1695" y="0"/>
                    <a:pt x="1225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4043;p109">
              <a:extLst>
                <a:ext uri="{FF2B5EF4-FFF2-40B4-BE49-F238E27FC236}">
                  <a16:creationId xmlns:a16="http://schemas.microsoft.com/office/drawing/2014/main" id="{D3BE2A8D-48CC-4FAE-8D01-FCBEC24B15D6}"/>
                </a:ext>
              </a:extLst>
            </p:cNvPr>
            <p:cNvSpPr/>
            <p:nvPr/>
          </p:nvSpPr>
          <p:spPr>
            <a:xfrm>
              <a:off x="5465797" y="2505886"/>
              <a:ext cx="110339" cy="110339"/>
            </a:xfrm>
            <a:custGeom>
              <a:avLst/>
              <a:gdLst/>
              <a:ahLst/>
              <a:cxnLst/>
              <a:rect l="l" t="t" r="r" b="b"/>
              <a:pathLst>
                <a:path w="4211" h="4211" extrusionOk="0">
                  <a:moveTo>
                    <a:pt x="2108" y="1"/>
                  </a:moveTo>
                  <a:cubicBezTo>
                    <a:pt x="941" y="1"/>
                    <a:pt x="0" y="946"/>
                    <a:pt x="0" y="2108"/>
                  </a:cubicBezTo>
                  <a:cubicBezTo>
                    <a:pt x="0" y="3270"/>
                    <a:pt x="941" y="4211"/>
                    <a:pt x="2108" y="4211"/>
                  </a:cubicBezTo>
                  <a:cubicBezTo>
                    <a:pt x="3269" y="4211"/>
                    <a:pt x="4210" y="3270"/>
                    <a:pt x="4210" y="2108"/>
                  </a:cubicBezTo>
                  <a:cubicBezTo>
                    <a:pt x="4210" y="946"/>
                    <a:pt x="3269" y="1"/>
                    <a:pt x="2108" y="1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4045;p109">
              <a:extLst>
                <a:ext uri="{FF2B5EF4-FFF2-40B4-BE49-F238E27FC236}">
                  <a16:creationId xmlns:a16="http://schemas.microsoft.com/office/drawing/2014/main" id="{113CAEC9-89D4-4FF5-8CC1-34A316DEAB1C}"/>
                </a:ext>
              </a:extLst>
            </p:cNvPr>
            <p:cNvSpPr/>
            <p:nvPr/>
          </p:nvSpPr>
          <p:spPr>
            <a:xfrm>
              <a:off x="5501275" y="2546290"/>
              <a:ext cx="34482" cy="29556"/>
            </a:xfrm>
            <a:custGeom>
              <a:avLst/>
              <a:gdLst/>
              <a:ahLst/>
              <a:cxnLst/>
              <a:rect l="l" t="t" r="r" b="b"/>
              <a:pathLst>
                <a:path w="1316" h="1128" extrusionOk="0">
                  <a:moveTo>
                    <a:pt x="750" y="1"/>
                  </a:moveTo>
                  <a:cubicBezTo>
                    <a:pt x="612" y="1"/>
                    <a:pt x="470" y="53"/>
                    <a:pt x="355" y="168"/>
                  </a:cubicBezTo>
                  <a:cubicBezTo>
                    <a:pt x="0" y="523"/>
                    <a:pt x="250" y="1128"/>
                    <a:pt x="754" y="1128"/>
                  </a:cubicBezTo>
                  <a:cubicBezTo>
                    <a:pt x="1061" y="1128"/>
                    <a:pt x="1315" y="873"/>
                    <a:pt x="1315" y="566"/>
                  </a:cubicBezTo>
                  <a:cubicBezTo>
                    <a:pt x="1315" y="225"/>
                    <a:pt x="1039" y="1"/>
                    <a:pt x="750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" name="Google Shape;24047;p109">
              <a:extLst>
                <a:ext uri="{FF2B5EF4-FFF2-40B4-BE49-F238E27FC236}">
                  <a16:creationId xmlns:a16="http://schemas.microsoft.com/office/drawing/2014/main" id="{14669102-3E1A-49B1-AA68-48AE9BA2E01B}"/>
                </a:ext>
              </a:extLst>
            </p:cNvPr>
            <p:cNvSpPr/>
            <p:nvPr/>
          </p:nvSpPr>
          <p:spPr>
            <a:xfrm>
              <a:off x="5603648" y="2652305"/>
              <a:ext cx="52353" cy="55811"/>
            </a:xfrm>
            <a:custGeom>
              <a:avLst/>
              <a:gdLst/>
              <a:ahLst/>
              <a:cxnLst/>
              <a:rect l="l" t="t" r="r" b="b"/>
              <a:pathLst>
                <a:path w="1998" h="2130" extrusionOk="0">
                  <a:moveTo>
                    <a:pt x="1" y="0"/>
                  </a:moveTo>
                  <a:lnTo>
                    <a:pt x="1" y="1484"/>
                  </a:lnTo>
                  <a:cubicBezTo>
                    <a:pt x="1" y="1584"/>
                    <a:pt x="63" y="1671"/>
                    <a:pt x="159" y="1695"/>
                  </a:cubicBezTo>
                  <a:lnTo>
                    <a:pt x="1719" y="2122"/>
                  </a:lnTo>
                  <a:cubicBezTo>
                    <a:pt x="1739" y="2127"/>
                    <a:pt x="1758" y="2130"/>
                    <a:pt x="1777" y="2130"/>
                  </a:cubicBezTo>
                  <a:cubicBezTo>
                    <a:pt x="1895" y="2130"/>
                    <a:pt x="1997" y="2035"/>
                    <a:pt x="1997" y="1911"/>
                  </a:cubicBezTo>
                  <a:lnTo>
                    <a:pt x="199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4050;p109">
              <a:extLst>
                <a:ext uri="{FF2B5EF4-FFF2-40B4-BE49-F238E27FC236}">
                  <a16:creationId xmlns:a16="http://schemas.microsoft.com/office/drawing/2014/main" id="{010BC05F-001D-4DA8-9C68-C21F6A8AC87A}"/>
                </a:ext>
              </a:extLst>
            </p:cNvPr>
            <p:cNvSpPr/>
            <p:nvPr/>
          </p:nvSpPr>
          <p:spPr>
            <a:xfrm>
              <a:off x="5395994" y="2516838"/>
              <a:ext cx="25285" cy="21407"/>
            </a:xfrm>
            <a:custGeom>
              <a:avLst/>
              <a:gdLst/>
              <a:ahLst/>
              <a:cxnLst/>
              <a:rect l="l" t="t" r="r" b="b"/>
              <a:pathLst>
                <a:path w="965" h="817" extrusionOk="0">
                  <a:moveTo>
                    <a:pt x="679" y="1"/>
                  </a:moveTo>
                  <a:cubicBezTo>
                    <a:pt x="634" y="1"/>
                    <a:pt x="586" y="18"/>
                    <a:pt x="543" y="58"/>
                  </a:cubicBezTo>
                  <a:lnTo>
                    <a:pt x="130" y="471"/>
                  </a:lnTo>
                  <a:cubicBezTo>
                    <a:pt x="0" y="600"/>
                    <a:pt x="91" y="816"/>
                    <a:pt x="269" y="816"/>
                  </a:cubicBezTo>
                  <a:lnTo>
                    <a:pt x="274" y="816"/>
                  </a:lnTo>
                  <a:cubicBezTo>
                    <a:pt x="327" y="816"/>
                    <a:pt x="379" y="797"/>
                    <a:pt x="418" y="759"/>
                  </a:cubicBezTo>
                  <a:lnTo>
                    <a:pt x="831" y="346"/>
                  </a:lnTo>
                  <a:cubicBezTo>
                    <a:pt x="964" y="198"/>
                    <a:pt x="834" y="1"/>
                    <a:pt x="679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4051;p109">
              <a:extLst>
                <a:ext uri="{FF2B5EF4-FFF2-40B4-BE49-F238E27FC236}">
                  <a16:creationId xmlns:a16="http://schemas.microsoft.com/office/drawing/2014/main" id="{66C56002-04AA-40C5-85E5-87D07AA7DD58}"/>
                </a:ext>
              </a:extLst>
            </p:cNvPr>
            <p:cNvSpPr/>
            <p:nvPr/>
          </p:nvSpPr>
          <p:spPr>
            <a:xfrm>
              <a:off x="5328601" y="2583655"/>
              <a:ext cx="26124" cy="21696"/>
            </a:xfrm>
            <a:custGeom>
              <a:avLst/>
              <a:gdLst/>
              <a:ahLst/>
              <a:cxnLst/>
              <a:rect l="l" t="t" r="r" b="b"/>
              <a:pathLst>
                <a:path w="997" h="828" extrusionOk="0">
                  <a:moveTo>
                    <a:pt x="699" y="0"/>
                  </a:moveTo>
                  <a:cubicBezTo>
                    <a:pt x="649" y="0"/>
                    <a:pt x="597" y="21"/>
                    <a:pt x="551" y="71"/>
                  </a:cubicBezTo>
                  <a:lnTo>
                    <a:pt x="139" y="484"/>
                  </a:lnTo>
                  <a:cubicBezTo>
                    <a:pt x="1" y="633"/>
                    <a:pt x="134" y="828"/>
                    <a:pt x="290" y="828"/>
                  </a:cubicBezTo>
                  <a:cubicBezTo>
                    <a:pt x="336" y="828"/>
                    <a:pt x="383" y="811"/>
                    <a:pt x="427" y="772"/>
                  </a:cubicBezTo>
                  <a:lnTo>
                    <a:pt x="839" y="355"/>
                  </a:lnTo>
                  <a:cubicBezTo>
                    <a:pt x="996" y="212"/>
                    <a:pt x="859" y="0"/>
                    <a:pt x="699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4052;p109">
              <a:extLst>
                <a:ext uri="{FF2B5EF4-FFF2-40B4-BE49-F238E27FC236}">
                  <a16:creationId xmlns:a16="http://schemas.microsoft.com/office/drawing/2014/main" id="{007EB75A-0186-441B-988D-039690C62132}"/>
                </a:ext>
              </a:extLst>
            </p:cNvPr>
            <p:cNvSpPr/>
            <p:nvPr/>
          </p:nvSpPr>
          <p:spPr>
            <a:xfrm>
              <a:off x="5395181" y="2583655"/>
              <a:ext cx="26098" cy="21696"/>
            </a:xfrm>
            <a:custGeom>
              <a:avLst/>
              <a:gdLst/>
              <a:ahLst/>
              <a:cxnLst/>
              <a:rect l="l" t="t" r="r" b="b"/>
              <a:pathLst>
                <a:path w="996" h="828" extrusionOk="0">
                  <a:moveTo>
                    <a:pt x="300" y="0"/>
                  </a:moveTo>
                  <a:cubicBezTo>
                    <a:pt x="140" y="0"/>
                    <a:pt x="0" y="212"/>
                    <a:pt x="161" y="355"/>
                  </a:cubicBezTo>
                  <a:lnTo>
                    <a:pt x="574" y="772"/>
                  </a:lnTo>
                  <a:cubicBezTo>
                    <a:pt x="617" y="811"/>
                    <a:pt x="664" y="828"/>
                    <a:pt x="709" y="828"/>
                  </a:cubicBezTo>
                  <a:cubicBezTo>
                    <a:pt x="864" y="828"/>
                    <a:pt x="996" y="633"/>
                    <a:pt x="862" y="484"/>
                  </a:cubicBezTo>
                  <a:lnTo>
                    <a:pt x="449" y="71"/>
                  </a:lnTo>
                  <a:cubicBezTo>
                    <a:pt x="403" y="21"/>
                    <a:pt x="351" y="0"/>
                    <a:pt x="30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4053;p109">
              <a:extLst>
                <a:ext uri="{FF2B5EF4-FFF2-40B4-BE49-F238E27FC236}">
                  <a16:creationId xmlns:a16="http://schemas.microsoft.com/office/drawing/2014/main" id="{6D55DB34-74CD-4A94-9ABD-FBFEA821AC7E}"/>
                </a:ext>
              </a:extLst>
            </p:cNvPr>
            <p:cNvSpPr/>
            <p:nvPr/>
          </p:nvSpPr>
          <p:spPr>
            <a:xfrm>
              <a:off x="5328103" y="2516472"/>
              <a:ext cx="26622" cy="22089"/>
            </a:xfrm>
            <a:custGeom>
              <a:avLst/>
              <a:gdLst/>
              <a:ahLst/>
              <a:cxnLst/>
              <a:rect l="l" t="t" r="r" b="b"/>
              <a:pathLst>
                <a:path w="1016" h="843" extrusionOk="0">
                  <a:moveTo>
                    <a:pt x="298" y="1"/>
                  </a:moveTo>
                  <a:cubicBezTo>
                    <a:pt x="138" y="1"/>
                    <a:pt x="0" y="214"/>
                    <a:pt x="158" y="360"/>
                  </a:cubicBezTo>
                  <a:lnTo>
                    <a:pt x="570" y="773"/>
                  </a:lnTo>
                  <a:cubicBezTo>
                    <a:pt x="616" y="822"/>
                    <a:pt x="668" y="842"/>
                    <a:pt x="717" y="842"/>
                  </a:cubicBezTo>
                  <a:cubicBezTo>
                    <a:pt x="877" y="842"/>
                    <a:pt x="1016" y="631"/>
                    <a:pt x="858" y="485"/>
                  </a:cubicBezTo>
                  <a:lnTo>
                    <a:pt x="446" y="72"/>
                  </a:lnTo>
                  <a:cubicBezTo>
                    <a:pt x="400" y="22"/>
                    <a:pt x="348" y="1"/>
                    <a:pt x="298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4054;p109">
              <a:extLst>
                <a:ext uri="{FF2B5EF4-FFF2-40B4-BE49-F238E27FC236}">
                  <a16:creationId xmlns:a16="http://schemas.microsoft.com/office/drawing/2014/main" id="{6FABBEC2-9EEB-4AB6-9F4D-5DB88A091F29}"/>
                </a:ext>
              </a:extLst>
            </p:cNvPr>
            <p:cNvSpPr/>
            <p:nvPr/>
          </p:nvSpPr>
          <p:spPr>
            <a:xfrm>
              <a:off x="5536596" y="2527267"/>
              <a:ext cx="20359" cy="16508"/>
            </a:xfrm>
            <a:custGeom>
              <a:avLst/>
              <a:gdLst/>
              <a:ahLst/>
              <a:cxnLst/>
              <a:rect l="l" t="t" r="r" b="b"/>
              <a:pathLst>
                <a:path w="777" h="630" extrusionOk="0">
                  <a:moveTo>
                    <a:pt x="490" y="0"/>
                  </a:moveTo>
                  <a:cubicBezTo>
                    <a:pt x="444" y="0"/>
                    <a:pt x="396" y="18"/>
                    <a:pt x="351" y="58"/>
                  </a:cubicBezTo>
                  <a:lnTo>
                    <a:pt x="126" y="279"/>
                  </a:lnTo>
                  <a:cubicBezTo>
                    <a:pt x="1" y="409"/>
                    <a:pt x="92" y="625"/>
                    <a:pt x="270" y="625"/>
                  </a:cubicBezTo>
                  <a:lnTo>
                    <a:pt x="270" y="630"/>
                  </a:lnTo>
                  <a:cubicBezTo>
                    <a:pt x="327" y="630"/>
                    <a:pt x="375" y="606"/>
                    <a:pt x="414" y="567"/>
                  </a:cubicBezTo>
                  <a:lnTo>
                    <a:pt x="639" y="342"/>
                  </a:lnTo>
                  <a:cubicBezTo>
                    <a:pt x="776" y="194"/>
                    <a:pt x="645" y="0"/>
                    <a:pt x="49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4055;p109">
              <a:extLst>
                <a:ext uri="{FF2B5EF4-FFF2-40B4-BE49-F238E27FC236}">
                  <a16:creationId xmlns:a16="http://schemas.microsoft.com/office/drawing/2014/main" id="{2CCEABD1-107A-4C57-874B-C903BAA6FBE2}"/>
                </a:ext>
              </a:extLst>
            </p:cNvPr>
            <p:cNvSpPr/>
            <p:nvPr/>
          </p:nvSpPr>
          <p:spPr>
            <a:xfrm>
              <a:off x="5485292" y="2578519"/>
              <a:ext cx="20359" cy="16455"/>
            </a:xfrm>
            <a:custGeom>
              <a:avLst/>
              <a:gdLst/>
              <a:ahLst/>
              <a:cxnLst/>
              <a:rect l="l" t="t" r="r" b="b"/>
              <a:pathLst>
                <a:path w="777" h="628" extrusionOk="0">
                  <a:moveTo>
                    <a:pt x="487" y="1"/>
                  </a:moveTo>
                  <a:cubicBezTo>
                    <a:pt x="442" y="1"/>
                    <a:pt x="394" y="17"/>
                    <a:pt x="351" y="56"/>
                  </a:cubicBezTo>
                  <a:lnTo>
                    <a:pt x="130" y="282"/>
                  </a:lnTo>
                  <a:cubicBezTo>
                    <a:pt x="0" y="411"/>
                    <a:pt x="92" y="627"/>
                    <a:pt x="274" y="627"/>
                  </a:cubicBezTo>
                  <a:cubicBezTo>
                    <a:pt x="327" y="627"/>
                    <a:pt x="380" y="608"/>
                    <a:pt x="418" y="570"/>
                  </a:cubicBezTo>
                  <a:lnTo>
                    <a:pt x="639" y="344"/>
                  </a:lnTo>
                  <a:cubicBezTo>
                    <a:pt x="776" y="195"/>
                    <a:pt x="643" y="1"/>
                    <a:pt x="4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4056;p109">
              <a:extLst>
                <a:ext uri="{FF2B5EF4-FFF2-40B4-BE49-F238E27FC236}">
                  <a16:creationId xmlns:a16="http://schemas.microsoft.com/office/drawing/2014/main" id="{FBE3CD11-B84F-41A7-96D2-AE1065BFCF04}"/>
                </a:ext>
              </a:extLst>
            </p:cNvPr>
            <p:cNvSpPr/>
            <p:nvPr/>
          </p:nvSpPr>
          <p:spPr>
            <a:xfrm>
              <a:off x="5536360" y="2578519"/>
              <a:ext cx="20595" cy="16455"/>
            </a:xfrm>
            <a:custGeom>
              <a:avLst/>
              <a:gdLst/>
              <a:ahLst/>
              <a:cxnLst/>
              <a:rect l="l" t="t" r="r" b="b"/>
              <a:pathLst>
                <a:path w="786" h="628" extrusionOk="0">
                  <a:moveTo>
                    <a:pt x="287" y="1"/>
                  </a:moveTo>
                  <a:cubicBezTo>
                    <a:pt x="132" y="1"/>
                    <a:pt x="1" y="195"/>
                    <a:pt x="135" y="344"/>
                  </a:cubicBezTo>
                  <a:lnTo>
                    <a:pt x="360" y="570"/>
                  </a:lnTo>
                  <a:cubicBezTo>
                    <a:pt x="404" y="610"/>
                    <a:pt x="452" y="627"/>
                    <a:pt x="498" y="627"/>
                  </a:cubicBezTo>
                  <a:cubicBezTo>
                    <a:pt x="653" y="627"/>
                    <a:pt x="786" y="430"/>
                    <a:pt x="648" y="282"/>
                  </a:cubicBezTo>
                  <a:lnTo>
                    <a:pt x="423" y="56"/>
                  </a:lnTo>
                  <a:cubicBezTo>
                    <a:pt x="379" y="17"/>
                    <a:pt x="332" y="1"/>
                    <a:pt x="2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4057;p109">
              <a:extLst>
                <a:ext uri="{FF2B5EF4-FFF2-40B4-BE49-F238E27FC236}">
                  <a16:creationId xmlns:a16="http://schemas.microsoft.com/office/drawing/2014/main" id="{1A602869-B097-4919-8734-DFC86BFA31D1}"/>
                </a:ext>
              </a:extLst>
            </p:cNvPr>
            <p:cNvSpPr/>
            <p:nvPr/>
          </p:nvSpPr>
          <p:spPr>
            <a:xfrm>
              <a:off x="5485108" y="2527267"/>
              <a:ext cx="20543" cy="16377"/>
            </a:xfrm>
            <a:custGeom>
              <a:avLst/>
              <a:gdLst/>
              <a:ahLst/>
              <a:cxnLst/>
              <a:rect l="l" t="t" r="r" b="b"/>
              <a:pathLst>
                <a:path w="784" h="625" extrusionOk="0">
                  <a:moveTo>
                    <a:pt x="282" y="0"/>
                  </a:moveTo>
                  <a:cubicBezTo>
                    <a:pt x="128" y="0"/>
                    <a:pt x="0" y="194"/>
                    <a:pt x="137" y="342"/>
                  </a:cubicBezTo>
                  <a:lnTo>
                    <a:pt x="358" y="567"/>
                  </a:lnTo>
                  <a:cubicBezTo>
                    <a:pt x="402" y="608"/>
                    <a:pt x="449" y="625"/>
                    <a:pt x="495" y="625"/>
                  </a:cubicBezTo>
                  <a:cubicBezTo>
                    <a:pt x="651" y="625"/>
                    <a:pt x="783" y="428"/>
                    <a:pt x="646" y="279"/>
                  </a:cubicBezTo>
                  <a:lnTo>
                    <a:pt x="420" y="58"/>
                  </a:lnTo>
                  <a:cubicBezTo>
                    <a:pt x="376" y="18"/>
                    <a:pt x="328" y="0"/>
                    <a:pt x="282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4058;p109">
              <a:extLst>
                <a:ext uri="{FF2B5EF4-FFF2-40B4-BE49-F238E27FC236}">
                  <a16:creationId xmlns:a16="http://schemas.microsoft.com/office/drawing/2014/main" id="{DE5E40C3-9F58-4E3A-BA69-058E777E7DB6}"/>
                </a:ext>
              </a:extLst>
            </p:cNvPr>
            <p:cNvSpPr/>
            <p:nvPr/>
          </p:nvSpPr>
          <p:spPr>
            <a:xfrm>
              <a:off x="5352078" y="2649030"/>
              <a:ext cx="102164" cy="10717"/>
            </a:xfrm>
            <a:custGeom>
              <a:avLst/>
              <a:gdLst/>
              <a:ahLst/>
              <a:cxnLst/>
              <a:rect l="l" t="t" r="r" b="b"/>
              <a:pathLst>
                <a:path w="3899" h="409" extrusionOk="0">
                  <a:moveTo>
                    <a:pt x="3629" y="0"/>
                  </a:moveTo>
                  <a:cubicBezTo>
                    <a:pt x="3625" y="0"/>
                    <a:pt x="3620" y="0"/>
                    <a:pt x="3616" y="0"/>
                  </a:cubicBezTo>
                  <a:lnTo>
                    <a:pt x="255" y="0"/>
                  </a:lnTo>
                  <a:cubicBezTo>
                    <a:pt x="1" y="15"/>
                    <a:pt x="1" y="394"/>
                    <a:pt x="255" y="408"/>
                  </a:cubicBezTo>
                  <a:lnTo>
                    <a:pt x="3616" y="408"/>
                  </a:lnTo>
                  <a:cubicBezTo>
                    <a:pt x="3620" y="409"/>
                    <a:pt x="3625" y="409"/>
                    <a:pt x="3629" y="409"/>
                  </a:cubicBezTo>
                  <a:cubicBezTo>
                    <a:pt x="3899" y="409"/>
                    <a:pt x="3899" y="0"/>
                    <a:pt x="3629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4059;p109">
              <a:extLst>
                <a:ext uri="{FF2B5EF4-FFF2-40B4-BE49-F238E27FC236}">
                  <a16:creationId xmlns:a16="http://schemas.microsoft.com/office/drawing/2014/main" id="{0F61DF9F-A1E7-4F90-A8C5-1C42E7415608}"/>
                </a:ext>
              </a:extLst>
            </p:cNvPr>
            <p:cNvSpPr/>
            <p:nvPr/>
          </p:nvSpPr>
          <p:spPr>
            <a:xfrm>
              <a:off x="5352078" y="2701592"/>
              <a:ext cx="23949" cy="10717"/>
            </a:xfrm>
            <a:custGeom>
              <a:avLst/>
              <a:gdLst/>
              <a:ahLst/>
              <a:cxnLst/>
              <a:rect l="l" t="t" r="r" b="b"/>
              <a:pathLst>
                <a:path w="914" h="409" extrusionOk="0">
                  <a:moveTo>
                    <a:pt x="260" y="1"/>
                  </a:moveTo>
                  <a:cubicBezTo>
                    <a:pt x="1" y="15"/>
                    <a:pt x="1" y="395"/>
                    <a:pt x="260" y="409"/>
                  </a:cubicBezTo>
                  <a:lnTo>
                    <a:pt x="654" y="409"/>
                  </a:lnTo>
                  <a:cubicBezTo>
                    <a:pt x="913" y="395"/>
                    <a:pt x="913" y="15"/>
                    <a:pt x="65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4060;p109">
              <a:extLst>
                <a:ext uri="{FF2B5EF4-FFF2-40B4-BE49-F238E27FC236}">
                  <a16:creationId xmlns:a16="http://schemas.microsoft.com/office/drawing/2014/main" id="{A2D5AB16-8BF2-4D3F-9E39-BAB16415E434}"/>
                </a:ext>
              </a:extLst>
            </p:cNvPr>
            <p:cNvSpPr/>
            <p:nvPr/>
          </p:nvSpPr>
          <p:spPr>
            <a:xfrm>
              <a:off x="5387425" y="2701592"/>
              <a:ext cx="66188" cy="10717"/>
            </a:xfrm>
            <a:custGeom>
              <a:avLst/>
              <a:gdLst/>
              <a:ahLst/>
              <a:cxnLst/>
              <a:rect l="l" t="t" r="r" b="b"/>
              <a:pathLst>
                <a:path w="2526" h="409" extrusionOk="0">
                  <a:moveTo>
                    <a:pt x="255" y="1"/>
                  </a:moveTo>
                  <a:cubicBezTo>
                    <a:pt x="1" y="15"/>
                    <a:pt x="1" y="395"/>
                    <a:pt x="255" y="409"/>
                  </a:cubicBezTo>
                  <a:lnTo>
                    <a:pt x="2267" y="409"/>
                  </a:lnTo>
                  <a:cubicBezTo>
                    <a:pt x="2526" y="395"/>
                    <a:pt x="2526" y="15"/>
                    <a:pt x="2267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4061;p109">
              <a:extLst>
                <a:ext uri="{FF2B5EF4-FFF2-40B4-BE49-F238E27FC236}">
                  <a16:creationId xmlns:a16="http://schemas.microsoft.com/office/drawing/2014/main" id="{CBF59833-9B48-47AC-AE1E-E2340597FBD2}"/>
                </a:ext>
              </a:extLst>
            </p:cNvPr>
            <p:cNvSpPr/>
            <p:nvPr/>
          </p:nvSpPr>
          <p:spPr>
            <a:xfrm>
              <a:off x="5352078" y="2675416"/>
              <a:ext cx="102164" cy="10638"/>
            </a:xfrm>
            <a:custGeom>
              <a:avLst/>
              <a:gdLst/>
              <a:ahLst/>
              <a:cxnLst/>
              <a:rect l="l" t="t" r="r" b="b"/>
              <a:pathLst>
                <a:path w="3899" h="406" extrusionOk="0">
                  <a:moveTo>
                    <a:pt x="3634" y="1"/>
                  </a:moveTo>
                  <a:cubicBezTo>
                    <a:pt x="3628" y="1"/>
                    <a:pt x="3622" y="1"/>
                    <a:pt x="3616" y="1"/>
                  </a:cubicBezTo>
                  <a:lnTo>
                    <a:pt x="255" y="1"/>
                  </a:lnTo>
                  <a:cubicBezTo>
                    <a:pt x="1" y="11"/>
                    <a:pt x="1" y="390"/>
                    <a:pt x="255" y="405"/>
                  </a:cubicBezTo>
                  <a:lnTo>
                    <a:pt x="3616" y="405"/>
                  </a:lnTo>
                  <a:cubicBezTo>
                    <a:pt x="3620" y="405"/>
                    <a:pt x="3625" y="405"/>
                    <a:pt x="3629" y="405"/>
                  </a:cubicBezTo>
                  <a:cubicBezTo>
                    <a:pt x="3898" y="405"/>
                    <a:pt x="3899" y="1"/>
                    <a:pt x="363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4062;p109">
              <a:extLst>
                <a:ext uri="{FF2B5EF4-FFF2-40B4-BE49-F238E27FC236}">
                  <a16:creationId xmlns:a16="http://schemas.microsoft.com/office/drawing/2014/main" id="{C704C213-FF5B-4051-A936-13D304265C89}"/>
                </a:ext>
              </a:extLst>
            </p:cNvPr>
            <p:cNvSpPr/>
            <p:nvPr/>
          </p:nvSpPr>
          <p:spPr>
            <a:xfrm>
              <a:off x="5289454" y="2484138"/>
              <a:ext cx="298001" cy="154097"/>
            </a:xfrm>
            <a:custGeom>
              <a:avLst/>
              <a:gdLst/>
              <a:ahLst/>
              <a:cxnLst/>
              <a:rect l="l" t="t" r="r" b="b"/>
              <a:pathLst>
                <a:path w="11373" h="5881" extrusionOk="0">
                  <a:moveTo>
                    <a:pt x="8837" y="1034"/>
                  </a:moveTo>
                  <a:cubicBezTo>
                    <a:pt x="9083" y="1034"/>
                    <a:pt x="9331" y="1082"/>
                    <a:pt x="9567" y="1181"/>
                  </a:cubicBezTo>
                  <a:cubicBezTo>
                    <a:pt x="10278" y="1474"/>
                    <a:pt x="10739" y="2165"/>
                    <a:pt x="10739" y="2938"/>
                  </a:cubicBezTo>
                  <a:cubicBezTo>
                    <a:pt x="10739" y="3706"/>
                    <a:pt x="10278" y="4397"/>
                    <a:pt x="9567" y="4695"/>
                  </a:cubicBezTo>
                  <a:cubicBezTo>
                    <a:pt x="9333" y="4792"/>
                    <a:pt x="9086" y="4839"/>
                    <a:pt x="8841" y="4839"/>
                  </a:cubicBezTo>
                  <a:cubicBezTo>
                    <a:pt x="8345" y="4839"/>
                    <a:pt x="7857" y="4645"/>
                    <a:pt x="7494" y="4282"/>
                  </a:cubicBezTo>
                  <a:cubicBezTo>
                    <a:pt x="6750" y="3538"/>
                    <a:pt x="6750" y="2333"/>
                    <a:pt x="7494" y="1594"/>
                  </a:cubicBezTo>
                  <a:cubicBezTo>
                    <a:pt x="7856" y="1229"/>
                    <a:pt x="8342" y="1034"/>
                    <a:pt x="8837" y="1034"/>
                  </a:cubicBezTo>
                  <a:close/>
                  <a:moveTo>
                    <a:pt x="3266" y="397"/>
                  </a:moveTo>
                  <a:cubicBezTo>
                    <a:pt x="3594" y="397"/>
                    <a:pt x="3924" y="460"/>
                    <a:pt x="4239" y="591"/>
                  </a:cubicBezTo>
                  <a:cubicBezTo>
                    <a:pt x="5185" y="984"/>
                    <a:pt x="5804" y="1911"/>
                    <a:pt x="5804" y="2938"/>
                  </a:cubicBezTo>
                  <a:cubicBezTo>
                    <a:pt x="5804" y="3965"/>
                    <a:pt x="5185" y="4892"/>
                    <a:pt x="4239" y="5281"/>
                  </a:cubicBezTo>
                  <a:cubicBezTo>
                    <a:pt x="3924" y="5411"/>
                    <a:pt x="3593" y="5475"/>
                    <a:pt x="3265" y="5475"/>
                  </a:cubicBezTo>
                  <a:cubicBezTo>
                    <a:pt x="2605" y="5475"/>
                    <a:pt x="1957" y="5218"/>
                    <a:pt x="1469" y="4733"/>
                  </a:cubicBezTo>
                  <a:cubicBezTo>
                    <a:pt x="476" y="3745"/>
                    <a:pt x="471" y="2132"/>
                    <a:pt x="1469" y="1143"/>
                  </a:cubicBezTo>
                  <a:cubicBezTo>
                    <a:pt x="1957" y="655"/>
                    <a:pt x="2606" y="397"/>
                    <a:pt x="3266" y="397"/>
                  </a:cubicBezTo>
                  <a:close/>
                  <a:moveTo>
                    <a:pt x="3267" y="0"/>
                  </a:moveTo>
                  <a:cubicBezTo>
                    <a:pt x="2153" y="0"/>
                    <a:pt x="1105" y="638"/>
                    <a:pt x="610" y="1690"/>
                  </a:cubicBezTo>
                  <a:cubicBezTo>
                    <a:pt x="0" y="2981"/>
                    <a:pt x="408" y="4522"/>
                    <a:pt x="1580" y="5343"/>
                  </a:cubicBezTo>
                  <a:cubicBezTo>
                    <a:pt x="2090" y="5704"/>
                    <a:pt x="2681" y="5881"/>
                    <a:pt x="3269" y="5881"/>
                  </a:cubicBezTo>
                  <a:cubicBezTo>
                    <a:pt x="4026" y="5881"/>
                    <a:pt x="4778" y="5589"/>
                    <a:pt x="5348" y="5021"/>
                  </a:cubicBezTo>
                  <a:cubicBezTo>
                    <a:pt x="5732" y="4637"/>
                    <a:pt x="6001" y="4153"/>
                    <a:pt x="6126" y="3625"/>
                  </a:cubicBezTo>
                  <a:lnTo>
                    <a:pt x="6634" y="3625"/>
                  </a:lnTo>
                  <a:cubicBezTo>
                    <a:pt x="6940" y="4616"/>
                    <a:pt x="7852" y="5255"/>
                    <a:pt x="8845" y="5255"/>
                  </a:cubicBezTo>
                  <a:cubicBezTo>
                    <a:pt x="9039" y="5255"/>
                    <a:pt x="9237" y="5231"/>
                    <a:pt x="9433" y="5180"/>
                  </a:cubicBezTo>
                  <a:cubicBezTo>
                    <a:pt x="10633" y="4868"/>
                    <a:pt x="11372" y="3668"/>
                    <a:pt x="11113" y="2453"/>
                  </a:cubicBezTo>
                  <a:cubicBezTo>
                    <a:pt x="10877" y="1372"/>
                    <a:pt x="9924" y="621"/>
                    <a:pt x="8850" y="621"/>
                  </a:cubicBezTo>
                  <a:cubicBezTo>
                    <a:pt x="8723" y="621"/>
                    <a:pt x="8593" y="631"/>
                    <a:pt x="8463" y="653"/>
                  </a:cubicBezTo>
                  <a:cubicBezTo>
                    <a:pt x="7244" y="860"/>
                    <a:pt x="6399" y="1988"/>
                    <a:pt x="6548" y="3221"/>
                  </a:cubicBezTo>
                  <a:lnTo>
                    <a:pt x="6193" y="3221"/>
                  </a:lnTo>
                  <a:cubicBezTo>
                    <a:pt x="6332" y="1796"/>
                    <a:pt x="5425" y="480"/>
                    <a:pt x="4047" y="106"/>
                  </a:cubicBezTo>
                  <a:cubicBezTo>
                    <a:pt x="3788" y="35"/>
                    <a:pt x="3526" y="0"/>
                    <a:pt x="3267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063;p109">
              <a:extLst>
                <a:ext uri="{FF2B5EF4-FFF2-40B4-BE49-F238E27FC236}">
                  <a16:creationId xmlns:a16="http://schemas.microsoft.com/office/drawing/2014/main" id="{FD06ABEC-07EC-4DEB-B138-1CF83ACFC241}"/>
                </a:ext>
              </a:extLst>
            </p:cNvPr>
            <p:cNvSpPr/>
            <p:nvPr/>
          </p:nvSpPr>
          <p:spPr>
            <a:xfrm>
              <a:off x="5335623" y="2531695"/>
              <a:ext cx="68703" cy="58877"/>
            </a:xfrm>
            <a:custGeom>
              <a:avLst/>
              <a:gdLst/>
              <a:ahLst/>
              <a:cxnLst/>
              <a:rect l="l" t="t" r="r" b="b"/>
              <a:pathLst>
                <a:path w="2622" h="2247" extrusionOk="0">
                  <a:moveTo>
                    <a:pt x="1508" y="406"/>
                  </a:moveTo>
                  <a:cubicBezTo>
                    <a:pt x="1683" y="406"/>
                    <a:pt x="1861" y="470"/>
                    <a:pt x="2007" y="614"/>
                  </a:cubicBezTo>
                  <a:cubicBezTo>
                    <a:pt x="2458" y="1065"/>
                    <a:pt x="2136" y="1838"/>
                    <a:pt x="1503" y="1838"/>
                  </a:cubicBezTo>
                  <a:cubicBezTo>
                    <a:pt x="1109" y="1834"/>
                    <a:pt x="787" y="1517"/>
                    <a:pt x="787" y="1123"/>
                  </a:cubicBezTo>
                  <a:cubicBezTo>
                    <a:pt x="787" y="691"/>
                    <a:pt x="1140" y="406"/>
                    <a:pt x="1508" y="406"/>
                  </a:cubicBezTo>
                  <a:close/>
                  <a:moveTo>
                    <a:pt x="1494" y="1"/>
                  </a:moveTo>
                  <a:cubicBezTo>
                    <a:pt x="1219" y="1"/>
                    <a:pt x="939" y="103"/>
                    <a:pt x="711" y="331"/>
                  </a:cubicBezTo>
                  <a:cubicBezTo>
                    <a:pt x="0" y="1037"/>
                    <a:pt x="504" y="2242"/>
                    <a:pt x="1503" y="2246"/>
                  </a:cubicBezTo>
                  <a:cubicBezTo>
                    <a:pt x="2122" y="2242"/>
                    <a:pt x="2621" y="1742"/>
                    <a:pt x="2621" y="1123"/>
                  </a:cubicBezTo>
                  <a:cubicBezTo>
                    <a:pt x="2621" y="448"/>
                    <a:pt x="2070" y="1"/>
                    <a:pt x="1494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064;p109">
              <a:extLst>
                <a:ext uri="{FF2B5EF4-FFF2-40B4-BE49-F238E27FC236}">
                  <a16:creationId xmlns:a16="http://schemas.microsoft.com/office/drawing/2014/main" id="{31982541-1B5B-4FF4-AE91-0C478455BAC7}"/>
                </a:ext>
              </a:extLst>
            </p:cNvPr>
            <p:cNvSpPr/>
            <p:nvPr/>
          </p:nvSpPr>
          <p:spPr>
            <a:xfrm>
              <a:off x="5500882" y="2540971"/>
              <a:ext cx="46955" cy="40168"/>
            </a:xfrm>
            <a:custGeom>
              <a:avLst/>
              <a:gdLst/>
              <a:ahLst/>
              <a:cxnLst/>
              <a:rect l="l" t="t" r="r" b="b"/>
              <a:pathLst>
                <a:path w="1792" h="1533" extrusionOk="0">
                  <a:moveTo>
                    <a:pt x="769" y="409"/>
                  </a:moveTo>
                  <a:cubicBezTo>
                    <a:pt x="1086" y="409"/>
                    <a:pt x="1249" y="798"/>
                    <a:pt x="1023" y="1024"/>
                  </a:cubicBezTo>
                  <a:cubicBezTo>
                    <a:pt x="949" y="1097"/>
                    <a:pt x="858" y="1129"/>
                    <a:pt x="769" y="1129"/>
                  </a:cubicBezTo>
                  <a:cubicBezTo>
                    <a:pt x="584" y="1129"/>
                    <a:pt x="409" y="987"/>
                    <a:pt x="409" y="769"/>
                  </a:cubicBezTo>
                  <a:cubicBezTo>
                    <a:pt x="409" y="567"/>
                    <a:pt x="567" y="409"/>
                    <a:pt x="769" y="409"/>
                  </a:cubicBezTo>
                  <a:close/>
                  <a:moveTo>
                    <a:pt x="773" y="0"/>
                  </a:moveTo>
                  <a:cubicBezTo>
                    <a:pt x="379" y="0"/>
                    <a:pt x="1" y="308"/>
                    <a:pt x="1" y="769"/>
                  </a:cubicBezTo>
                  <a:cubicBezTo>
                    <a:pt x="1" y="1192"/>
                    <a:pt x="346" y="1532"/>
                    <a:pt x="769" y="1532"/>
                  </a:cubicBezTo>
                  <a:cubicBezTo>
                    <a:pt x="1450" y="1532"/>
                    <a:pt x="1791" y="707"/>
                    <a:pt x="1306" y="227"/>
                  </a:cubicBezTo>
                  <a:cubicBezTo>
                    <a:pt x="1151" y="70"/>
                    <a:pt x="960" y="0"/>
                    <a:pt x="773" y="0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065;p109">
              <a:extLst>
                <a:ext uri="{FF2B5EF4-FFF2-40B4-BE49-F238E27FC236}">
                  <a16:creationId xmlns:a16="http://schemas.microsoft.com/office/drawing/2014/main" id="{3DBE8BCE-DD4C-4524-81CF-F8F1651EFF70}"/>
                </a:ext>
              </a:extLst>
            </p:cNvPr>
            <p:cNvSpPr/>
            <p:nvPr/>
          </p:nvSpPr>
          <p:spPr>
            <a:xfrm>
              <a:off x="5480130" y="2649030"/>
              <a:ext cx="63305" cy="63279"/>
            </a:xfrm>
            <a:custGeom>
              <a:avLst/>
              <a:gdLst/>
              <a:ahLst/>
              <a:cxnLst/>
              <a:rect l="l" t="t" r="r" b="b"/>
              <a:pathLst>
                <a:path w="2416" h="2415" extrusionOk="0">
                  <a:moveTo>
                    <a:pt x="2007" y="408"/>
                  </a:moveTo>
                  <a:lnTo>
                    <a:pt x="2007" y="2007"/>
                  </a:lnTo>
                  <a:lnTo>
                    <a:pt x="409" y="2007"/>
                  </a:lnTo>
                  <a:lnTo>
                    <a:pt x="409" y="408"/>
                  </a:lnTo>
                  <a:close/>
                  <a:moveTo>
                    <a:pt x="293" y="0"/>
                  </a:moveTo>
                  <a:cubicBezTo>
                    <a:pt x="130" y="0"/>
                    <a:pt x="1" y="130"/>
                    <a:pt x="1" y="293"/>
                  </a:cubicBezTo>
                  <a:lnTo>
                    <a:pt x="1" y="2117"/>
                  </a:lnTo>
                  <a:cubicBezTo>
                    <a:pt x="1" y="2281"/>
                    <a:pt x="130" y="2415"/>
                    <a:pt x="293" y="2415"/>
                  </a:cubicBezTo>
                  <a:lnTo>
                    <a:pt x="2118" y="2415"/>
                  </a:lnTo>
                  <a:cubicBezTo>
                    <a:pt x="2281" y="2415"/>
                    <a:pt x="2415" y="2281"/>
                    <a:pt x="2415" y="2117"/>
                  </a:cubicBezTo>
                  <a:lnTo>
                    <a:pt x="2415" y="293"/>
                  </a:lnTo>
                  <a:cubicBezTo>
                    <a:pt x="2415" y="130"/>
                    <a:pt x="2281" y="0"/>
                    <a:pt x="2118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4066;p109">
              <a:extLst>
                <a:ext uri="{FF2B5EF4-FFF2-40B4-BE49-F238E27FC236}">
                  <a16:creationId xmlns:a16="http://schemas.microsoft.com/office/drawing/2014/main" id="{7B20CE8A-2EFC-4011-ADED-3C31E1DAB585}"/>
                </a:ext>
              </a:extLst>
            </p:cNvPr>
            <p:cNvSpPr/>
            <p:nvPr/>
          </p:nvSpPr>
          <p:spPr>
            <a:xfrm>
              <a:off x="5324356" y="2591175"/>
              <a:ext cx="336938" cy="145031"/>
            </a:xfrm>
            <a:custGeom>
              <a:avLst/>
              <a:gdLst/>
              <a:ahLst/>
              <a:cxnLst/>
              <a:rect l="l" t="t" r="r" b="b"/>
              <a:pathLst>
                <a:path w="12859" h="5535" extrusionOk="0">
                  <a:moveTo>
                    <a:pt x="10453" y="1628"/>
                  </a:moveTo>
                  <a:lnTo>
                    <a:pt x="10453" y="3039"/>
                  </a:lnTo>
                  <a:lnTo>
                    <a:pt x="9603" y="3039"/>
                  </a:lnTo>
                  <a:lnTo>
                    <a:pt x="9603" y="1628"/>
                  </a:lnTo>
                  <a:close/>
                  <a:moveTo>
                    <a:pt x="12436" y="407"/>
                  </a:moveTo>
                  <a:cubicBezTo>
                    <a:pt x="12444" y="407"/>
                    <a:pt x="12450" y="415"/>
                    <a:pt x="12450" y="423"/>
                  </a:cubicBezTo>
                  <a:lnTo>
                    <a:pt x="12450" y="4244"/>
                  </a:lnTo>
                  <a:cubicBezTo>
                    <a:pt x="12450" y="4252"/>
                    <a:pt x="12444" y="4259"/>
                    <a:pt x="12436" y="4259"/>
                  </a:cubicBezTo>
                  <a:cubicBezTo>
                    <a:pt x="12434" y="4259"/>
                    <a:pt x="12433" y="4259"/>
                    <a:pt x="12431" y="4258"/>
                  </a:cubicBezTo>
                  <a:lnTo>
                    <a:pt x="10871" y="3831"/>
                  </a:lnTo>
                  <a:cubicBezTo>
                    <a:pt x="10866" y="3831"/>
                    <a:pt x="10861" y="3826"/>
                    <a:pt x="10861" y="3817"/>
                  </a:cubicBezTo>
                  <a:lnTo>
                    <a:pt x="10861" y="850"/>
                  </a:lnTo>
                  <a:cubicBezTo>
                    <a:pt x="10861" y="840"/>
                    <a:pt x="10866" y="836"/>
                    <a:pt x="10871" y="836"/>
                  </a:cubicBezTo>
                  <a:lnTo>
                    <a:pt x="12431" y="408"/>
                  </a:lnTo>
                  <a:cubicBezTo>
                    <a:pt x="12433" y="407"/>
                    <a:pt x="12434" y="407"/>
                    <a:pt x="12436" y="407"/>
                  </a:cubicBezTo>
                  <a:close/>
                  <a:moveTo>
                    <a:pt x="12436" y="0"/>
                  </a:moveTo>
                  <a:cubicBezTo>
                    <a:pt x="12399" y="0"/>
                    <a:pt x="12362" y="5"/>
                    <a:pt x="12325" y="15"/>
                  </a:cubicBezTo>
                  <a:lnTo>
                    <a:pt x="10765" y="442"/>
                  </a:lnTo>
                  <a:cubicBezTo>
                    <a:pt x="10578" y="490"/>
                    <a:pt x="10453" y="658"/>
                    <a:pt x="10453" y="850"/>
                  </a:cubicBezTo>
                  <a:lnTo>
                    <a:pt x="10453" y="1220"/>
                  </a:lnTo>
                  <a:lnTo>
                    <a:pt x="9599" y="1220"/>
                  </a:lnTo>
                  <a:lnTo>
                    <a:pt x="9599" y="922"/>
                  </a:lnTo>
                  <a:cubicBezTo>
                    <a:pt x="9591" y="792"/>
                    <a:pt x="9494" y="728"/>
                    <a:pt x="9397" y="728"/>
                  </a:cubicBezTo>
                  <a:cubicBezTo>
                    <a:pt x="9300" y="728"/>
                    <a:pt x="9203" y="792"/>
                    <a:pt x="9195" y="922"/>
                  </a:cubicBezTo>
                  <a:lnTo>
                    <a:pt x="9195" y="5021"/>
                  </a:lnTo>
                  <a:cubicBezTo>
                    <a:pt x="9195" y="5079"/>
                    <a:pt x="9147" y="5127"/>
                    <a:pt x="9090" y="5127"/>
                  </a:cubicBezTo>
                  <a:lnTo>
                    <a:pt x="521" y="5127"/>
                  </a:lnTo>
                  <a:cubicBezTo>
                    <a:pt x="464" y="5127"/>
                    <a:pt x="416" y="5079"/>
                    <a:pt x="416" y="5021"/>
                  </a:cubicBezTo>
                  <a:lnTo>
                    <a:pt x="416" y="1872"/>
                  </a:lnTo>
                  <a:cubicBezTo>
                    <a:pt x="423" y="1731"/>
                    <a:pt x="317" y="1660"/>
                    <a:pt x="212" y="1660"/>
                  </a:cubicBezTo>
                  <a:cubicBezTo>
                    <a:pt x="106" y="1660"/>
                    <a:pt x="1" y="1731"/>
                    <a:pt x="8" y="1872"/>
                  </a:cubicBezTo>
                  <a:lnTo>
                    <a:pt x="8" y="5021"/>
                  </a:lnTo>
                  <a:cubicBezTo>
                    <a:pt x="8" y="5305"/>
                    <a:pt x="238" y="5530"/>
                    <a:pt x="521" y="5535"/>
                  </a:cubicBezTo>
                  <a:lnTo>
                    <a:pt x="9090" y="5535"/>
                  </a:lnTo>
                  <a:cubicBezTo>
                    <a:pt x="9373" y="5530"/>
                    <a:pt x="9603" y="5305"/>
                    <a:pt x="9603" y="5021"/>
                  </a:cubicBezTo>
                  <a:lnTo>
                    <a:pt x="9603" y="3447"/>
                  </a:lnTo>
                  <a:lnTo>
                    <a:pt x="10458" y="3447"/>
                  </a:lnTo>
                  <a:lnTo>
                    <a:pt x="10458" y="3817"/>
                  </a:lnTo>
                  <a:cubicBezTo>
                    <a:pt x="10453" y="4009"/>
                    <a:pt x="10583" y="4177"/>
                    <a:pt x="10765" y="4225"/>
                  </a:cubicBezTo>
                  <a:lnTo>
                    <a:pt x="12325" y="4652"/>
                  </a:lnTo>
                  <a:cubicBezTo>
                    <a:pt x="12364" y="4661"/>
                    <a:pt x="12402" y="4666"/>
                    <a:pt x="12440" y="4666"/>
                  </a:cubicBezTo>
                  <a:cubicBezTo>
                    <a:pt x="12671" y="4666"/>
                    <a:pt x="12858" y="4479"/>
                    <a:pt x="12858" y="4249"/>
                  </a:cubicBezTo>
                  <a:lnTo>
                    <a:pt x="12858" y="423"/>
                  </a:lnTo>
                  <a:cubicBezTo>
                    <a:pt x="12858" y="288"/>
                    <a:pt x="12796" y="164"/>
                    <a:pt x="12690" y="87"/>
                  </a:cubicBezTo>
                  <a:cubicBezTo>
                    <a:pt x="12615" y="29"/>
                    <a:pt x="12526" y="0"/>
                    <a:pt x="12436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24033;p109">
            <a:extLst>
              <a:ext uri="{FF2B5EF4-FFF2-40B4-BE49-F238E27FC236}">
                <a16:creationId xmlns:a16="http://schemas.microsoft.com/office/drawing/2014/main" id="{15FF3A63-4917-49EC-B7BD-EE61CFCDB37E}"/>
              </a:ext>
            </a:extLst>
          </p:cNvPr>
          <p:cNvGrpSpPr/>
          <p:nvPr/>
        </p:nvGrpSpPr>
        <p:grpSpPr>
          <a:xfrm>
            <a:off x="321035" y="3713024"/>
            <a:ext cx="294280" cy="199490"/>
            <a:chOff x="5289454" y="2484138"/>
            <a:chExt cx="371840" cy="252068"/>
          </a:xfrm>
        </p:grpSpPr>
        <p:sp>
          <p:nvSpPr>
            <p:cNvPr id="105" name="Google Shape;24034;p109">
              <a:extLst>
                <a:ext uri="{FF2B5EF4-FFF2-40B4-BE49-F238E27FC236}">
                  <a16:creationId xmlns:a16="http://schemas.microsoft.com/office/drawing/2014/main" id="{D2645E38-675E-44BC-9B66-844181151B78}"/>
                </a:ext>
              </a:extLst>
            </p:cNvPr>
            <p:cNvSpPr/>
            <p:nvPr/>
          </p:nvSpPr>
          <p:spPr>
            <a:xfrm>
              <a:off x="5547418" y="2628409"/>
              <a:ext cx="74861" cy="47820"/>
            </a:xfrm>
            <a:custGeom>
              <a:avLst/>
              <a:gdLst/>
              <a:ahLst/>
              <a:cxnLst/>
              <a:rect l="l" t="t" r="r" b="b"/>
              <a:pathLst>
                <a:path w="2857" h="1825" extrusionOk="0">
                  <a:moveTo>
                    <a:pt x="1" y="0"/>
                  </a:moveTo>
                  <a:lnTo>
                    <a:pt x="1" y="1824"/>
                  </a:lnTo>
                  <a:lnTo>
                    <a:pt x="2857" y="1824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4036;p109">
              <a:extLst>
                <a:ext uri="{FF2B5EF4-FFF2-40B4-BE49-F238E27FC236}">
                  <a16:creationId xmlns:a16="http://schemas.microsoft.com/office/drawing/2014/main" id="{45A0D754-69A9-4B19-9CED-2A77DF32F231}"/>
                </a:ext>
              </a:extLst>
            </p:cNvPr>
            <p:cNvSpPr/>
            <p:nvPr/>
          </p:nvSpPr>
          <p:spPr>
            <a:xfrm>
              <a:off x="5603517" y="2596494"/>
              <a:ext cx="52353" cy="111623"/>
            </a:xfrm>
            <a:custGeom>
              <a:avLst/>
              <a:gdLst/>
              <a:ahLst/>
              <a:cxnLst/>
              <a:rect l="l" t="t" r="r" b="b"/>
              <a:pathLst>
                <a:path w="1998" h="4260" extrusionOk="0">
                  <a:moveTo>
                    <a:pt x="1782" y="1"/>
                  </a:moveTo>
                  <a:cubicBezTo>
                    <a:pt x="1763" y="1"/>
                    <a:pt x="1744" y="3"/>
                    <a:pt x="1724" y="9"/>
                  </a:cubicBezTo>
                  <a:lnTo>
                    <a:pt x="164" y="436"/>
                  </a:lnTo>
                  <a:cubicBezTo>
                    <a:pt x="68" y="460"/>
                    <a:pt x="1" y="546"/>
                    <a:pt x="1" y="647"/>
                  </a:cubicBezTo>
                  <a:lnTo>
                    <a:pt x="1" y="3614"/>
                  </a:lnTo>
                  <a:cubicBezTo>
                    <a:pt x="1" y="3714"/>
                    <a:pt x="68" y="3801"/>
                    <a:pt x="164" y="3825"/>
                  </a:cubicBezTo>
                  <a:lnTo>
                    <a:pt x="1724" y="4252"/>
                  </a:lnTo>
                  <a:cubicBezTo>
                    <a:pt x="1744" y="4257"/>
                    <a:pt x="1763" y="4260"/>
                    <a:pt x="1782" y="4260"/>
                  </a:cubicBezTo>
                  <a:cubicBezTo>
                    <a:pt x="1898" y="4260"/>
                    <a:pt x="1998" y="4165"/>
                    <a:pt x="1998" y="4041"/>
                  </a:cubicBezTo>
                  <a:lnTo>
                    <a:pt x="1998" y="220"/>
                  </a:lnTo>
                  <a:cubicBezTo>
                    <a:pt x="1998" y="96"/>
                    <a:pt x="1898" y="1"/>
                    <a:pt x="1782" y="1"/>
                  </a:cubicBezTo>
                  <a:close/>
                </a:path>
              </a:pathLst>
            </a:custGeom>
            <a:solidFill>
              <a:srgbClr val="00AA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4037;p109">
              <a:extLst>
                <a:ext uri="{FF2B5EF4-FFF2-40B4-BE49-F238E27FC236}">
                  <a16:creationId xmlns:a16="http://schemas.microsoft.com/office/drawing/2014/main" id="{7050AE5C-0B81-4F87-9513-00EC4E85FFEA}"/>
                </a:ext>
              </a:extLst>
            </p:cNvPr>
            <p:cNvSpPr/>
            <p:nvPr/>
          </p:nvSpPr>
          <p:spPr>
            <a:xfrm>
              <a:off x="5329963" y="2573803"/>
              <a:ext cx="240644" cy="157005"/>
            </a:xfrm>
            <a:custGeom>
              <a:avLst/>
              <a:gdLst/>
              <a:ahLst/>
              <a:cxnLst/>
              <a:rect l="l" t="t" r="r" b="b"/>
              <a:pathLst>
                <a:path w="9184" h="5992" extrusionOk="0">
                  <a:moveTo>
                    <a:pt x="307" y="1"/>
                  </a:moveTo>
                  <a:cubicBezTo>
                    <a:pt x="135" y="1"/>
                    <a:pt x="0" y="140"/>
                    <a:pt x="0" y="308"/>
                  </a:cubicBezTo>
                  <a:lnTo>
                    <a:pt x="0" y="5684"/>
                  </a:lnTo>
                  <a:cubicBezTo>
                    <a:pt x="0" y="5852"/>
                    <a:pt x="135" y="5992"/>
                    <a:pt x="307" y="5992"/>
                  </a:cubicBezTo>
                  <a:lnTo>
                    <a:pt x="8876" y="5992"/>
                  </a:lnTo>
                  <a:cubicBezTo>
                    <a:pt x="9049" y="5992"/>
                    <a:pt x="9183" y="5852"/>
                    <a:pt x="9183" y="5684"/>
                  </a:cubicBezTo>
                  <a:lnTo>
                    <a:pt x="9183" y="308"/>
                  </a:lnTo>
                  <a:cubicBezTo>
                    <a:pt x="9183" y="140"/>
                    <a:pt x="9049" y="1"/>
                    <a:pt x="8876" y="1"/>
                  </a:cubicBezTo>
                  <a:close/>
                </a:path>
              </a:pathLst>
            </a:custGeom>
            <a:solidFill>
              <a:srgbClr val="0074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4038;p109">
              <a:extLst>
                <a:ext uri="{FF2B5EF4-FFF2-40B4-BE49-F238E27FC236}">
                  <a16:creationId xmlns:a16="http://schemas.microsoft.com/office/drawing/2014/main" id="{7E28B05B-F63A-474D-8A9C-5A1C3F22307A}"/>
                </a:ext>
              </a:extLst>
            </p:cNvPr>
            <p:cNvSpPr/>
            <p:nvPr/>
          </p:nvSpPr>
          <p:spPr>
            <a:xfrm>
              <a:off x="5329832" y="2573803"/>
              <a:ext cx="240880" cy="157005"/>
            </a:xfrm>
            <a:custGeom>
              <a:avLst/>
              <a:gdLst/>
              <a:ahLst/>
              <a:cxnLst/>
              <a:rect l="l" t="t" r="r" b="b"/>
              <a:pathLst>
                <a:path w="9193" h="5992" extrusionOk="0">
                  <a:moveTo>
                    <a:pt x="7460" y="1"/>
                  </a:moveTo>
                  <a:cubicBezTo>
                    <a:pt x="7633" y="1"/>
                    <a:pt x="7772" y="140"/>
                    <a:pt x="7772" y="308"/>
                  </a:cubicBezTo>
                  <a:lnTo>
                    <a:pt x="7772" y="5171"/>
                  </a:lnTo>
                  <a:cubicBezTo>
                    <a:pt x="7772" y="5406"/>
                    <a:pt x="7580" y="5593"/>
                    <a:pt x="7350" y="5593"/>
                  </a:cubicBezTo>
                  <a:lnTo>
                    <a:pt x="308" y="5593"/>
                  </a:lnTo>
                  <a:cubicBezTo>
                    <a:pt x="154" y="5593"/>
                    <a:pt x="29" y="5488"/>
                    <a:pt x="0" y="5339"/>
                  </a:cubicBezTo>
                  <a:lnTo>
                    <a:pt x="0" y="5684"/>
                  </a:lnTo>
                  <a:cubicBezTo>
                    <a:pt x="0" y="5857"/>
                    <a:pt x="140" y="5992"/>
                    <a:pt x="312" y="5992"/>
                  </a:cubicBezTo>
                  <a:lnTo>
                    <a:pt x="8881" y="5992"/>
                  </a:lnTo>
                  <a:cubicBezTo>
                    <a:pt x="9054" y="5992"/>
                    <a:pt x="9188" y="5857"/>
                    <a:pt x="9188" y="5684"/>
                  </a:cubicBezTo>
                  <a:lnTo>
                    <a:pt x="9188" y="308"/>
                  </a:lnTo>
                  <a:cubicBezTo>
                    <a:pt x="9193" y="299"/>
                    <a:pt x="9188" y="289"/>
                    <a:pt x="9188" y="284"/>
                  </a:cubicBezTo>
                  <a:cubicBezTo>
                    <a:pt x="9174" y="121"/>
                    <a:pt x="9039" y="1"/>
                    <a:pt x="8881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4039;p109">
              <a:extLst>
                <a:ext uri="{FF2B5EF4-FFF2-40B4-BE49-F238E27FC236}">
                  <a16:creationId xmlns:a16="http://schemas.microsoft.com/office/drawing/2014/main" id="{F0FF4C85-D817-432B-AEDA-E61EDEB4215C}"/>
                </a:ext>
              </a:extLst>
            </p:cNvPr>
            <p:cNvSpPr/>
            <p:nvPr/>
          </p:nvSpPr>
          <p:spPr>
            <a:xfrm>
              <a:off x="5303027" y="2489169"/>
              <a:ext cx="143799" cy="143799"/>
            </a:xfrm>
            <a:custGeom>
              <a:avLst/>
              <a:gdLst/>
              <a:ahLst/>
              <a:cxnLst/>
              <a:rect l="l" t="t" r="r" b="b"/>
              <a:pathLst>
                <a:path w="5488" h="5488" extrusionOk="0">
                  <a:moveTo>
                    <a:pt x="2747" y="0"/>
                  </a:moveTo>
                  <a:cubicBezTo>
                    <a:pt x="1230" y="0"/>
                    <a:pt x="1" y="1229"/>
                    <a:pt x="1" y="2746"/>
                  </a:cubicBezTo>
                  <a:cubicBezTo>
                    <a:pt x="1" y="4258"/>
                    <a:pt x="1230" y="5487"/>
                    <a:pt x="2747" y="5487"/>
                  </a:cubicBezTo>
                  <a:cubicBezTo>
                    <a:pt x="4259" y="5487"/>
                    <a:pt x="5488" y="4258"/>
                    <a:pt x="5488" y="2746"/>
                  </a:cubicBezTo>
                  <a:cubicBezTo>
                    <a:pt x="5488" y="1229"/>
                    <a:pt x="4259" y="0"/>
                    <a:pt x="2747" y="0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4042;p109">
              <a:extLst>
                <a:ext uri="{FF2B5EF4-FFF2-40B4-BE49-F238E27FC236}">
                  <a16:creationId xmlns:a16="http://schemas.microsoft.com/office/drawing/2014/main" id="{9C93E29E-E72E-44CE-9D62-8E794C166339}"/>
                </a:ext>
              </a:extLst>
            </p:cNvPr>
            <p:cNvSpPr/>
            <p:nvPr/>
          </p:nvSpPr>
          <p:spPr>
            <a:xfrm>
              <a:off x="5342776" y="2536988"/>
              <a:ext cx="56257" cy="48160"/>
            </a:xfrm>
            <a:custGeom>
              <a:avLst/>
              <a:gdLst/>
              <a:ahLst/>
              <a:cxnLst/>
              <a:rect l="l" t="t" r="r" b="b"/>
              <a:pathLst>
                <a:path w="2147" h="1838" extrusionOk="0">
                  <a:moveTo>
                    <a:pt x="1225" y="0"/>
                  </a:moveTo>
                  <a:cubicBezTo>
                    <a:pt x="999" y="0"/>
                    <a:pt x="768" y="85"/>
                    <a:pt x="582" y="273"/>
                  </a:cubicBezTo>
                  <a:cubicBezTo>
                    <a:pt x="1" y="849"/>
                    <a:pt x="409" y="1838"/>
                    <a:pt x="1230" y="1838"/>
                  </a:cubicBezTo>
                  <a:cubicBezTo>
                    <a:pt x="1734" y="1838"/>
                    <a:pt x="2146" y="1425"/>
                    <a:pt x="2146" y="921"/>
                  </a:cubicBezTo>
                  <a:cubicBezTo>
                    <a:pt x="2146" y="366"/>
                    <a:pt x="1695" y="0"/>
                    <a:pt x="1225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4043;p109">
              <a:extLst>
                <a:ext uri="{FF2B5EF4-FFF2-40B4-BE49-F238E27FC236}">
                  <a16:creationId xmlns:a16="http://schemas.microsoft.com/office/drawing/2014/main" id="{21363C95-B04F-4C7D-A712-E7E45CDBF8F0}"/>
                </a:ext>
              </a:extLst>
            </p:cNvPr>
            <p:cNvSpPr/>
            <p:nvPr/>
          </p:nvSpPr>
          <p:spPr>
            <a:xfrm>
              <a:off x="5465797" y="2505886"/>
              <a:ext cx="110339" cy="110339"/>
            </a:xfrm>
            <a:custGeom>
              <a:avLst/>
              <a:gdLst/>
              <a:ahLst/>
              <a:cxnLst/>
              <a:rect l="l" t="t" r="r" b="b"/>
              <a:pathLst>
                <a:path w="4211" h="4211" extrusionOk="0">
                  <a:moveTo>
                    <a:pt x="2108" y="1"/>
                  </a:moveTo>
                  <a:cubicBezTo>
                    <a:pt x="941" y="1"/>
                    <a:pt x="0" y="946"/>
                    <a:pt x="0" y="2108"/>
                  </a:cubicBezTo>
                  <a:cubicBezTo>
                    <a:pt x="0" y="3270"/>
                    <a:pt x="941" y="4211"/>
                    <a:pt x="2108" y="4211"/>
                  </a:cubicBezTo>
                  <a:cubicBezTo>
                    <a:pt x="3269" y="4211"/>
                    <a:pt x="4210" y="3270"/>
                    <a:pt x="4210" y="2108"/>
                  </a:cubicBezTo>
                  <a:cubicBezTo>
                    <a:pt x="4210" y="946"/>
                    <a:pt x="3269" y="1"/>
                    <a:pt x="2108" y="1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4045;p109">
              <a:extLst>
                <a:ext uri="{FF2B5EF4-FFF2-40B4-BE49-F238E27FC236}">
                  <a16:creationId xmlns:a16="http://schemas.microsoft.com/office/drawing/2014/main" id="{1D4CAEC5-3EE0-4039-A518-67E3E3F160C4}"/>
                </a:ext>
              </a:extLst>
            </p:cNvPr>
            <p:cNvSpPr/>
            <p:nvPr/>
          </p:nvSpPr>
          <p:spPr>
            <a:xfrm>
              <a:off x="5501275" y="2546290"/>
              <a:ext cx="34482" cy="29556"/>
            </a:xfrm>
            <a:custGeom>
              <a:avLst/>
              <a:gdLst/>
              <a:ahLst/>
              <a:cxnLst/>
              <a:rect l="l" t="t" r="r" b="b"/>
              <a:pathLst>
                <a:path w="1316" h="1128" extrusionOk="0">
                  <a:moveTo>
                    <a:pt x="750" y="1"/>
                  </a:moveTo>
                  <a:cubicBezTo>
                    <a:pt x="612" y="1"/>
                    <a:pt x="470" y="53"/>
                    <a:pt x="355" y="168"/>
                  </a:cubicBezTo>
                  <a:cubicBezTo>
                    <a:pt x="0" y="523"/>
                    <a:pt x="250" y="1128"/>
                    <a:pt x="754" y="1128"/>
                  </a:cubicBezTo>
                  <a:cubicBezTo>
                    <a:pt x="1061" y="1128"/>
                    <a:pt x="1315" y="873"/>
                    <a:pt x="1315" y="566"/>
                  </a:cubicBezTo>
                  <a:cubicBezTo>
                    <a:pt x="1315" y="225"/>
                    <a:pt x="1039" y="1"/>
                    <a:pt x="750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4047;p109">
              <a:extLst>
                <a:ext uri="{FF2B5EF4-FFF2-40B4-BE49-F238E27FC236}">
                  <a16:creationId xmlns:a16="http://schemas.microsoft.com/office/drawing/2014/main" id="{FD98B69D-1DA6-43BA-8CF9-E4446E26DF8D}"/>
                </a:ext>
              </a:extLst>
            </p:cNvPr>
            <p:cNvSpPr/>
            <p:nvPr/>
          </p:nvSpPr>
          <p:spPr>
            <a:xfrm>
              <a:off x="5603648" y="2652305"/>
              <a:ext cx="52353" cy="55811"/>
            </a:xfrm>
            <a:custGeom>
              <a:avLst/>
              <a:gdLst/>
              <a:ahLst/>
              <a:cxnLst/>
              <a:rect l="l" t="t" r="r" b="b"/>
              <a:pathLst>
                <a:path w="1998" h="2130" extrusionOk="0">
                  <a:moveTo>
                    <a:pt x="1" y="0"/>
                  </a:moveTo>
                  <a:lnTo>
                    <a:pt x="1" y="1484"/>
                  </a:lnTo>
                  <a:cubicBezTo>
                    <a:pt x="1" y="1584"/>
                    <a:pt x="63" y="1671"/>
                    <a:pt x="159" y="1695"/>
                  </a:cubicBezTo>
                  <a:lnTo>
                    <a:pt x="1719" y="2122"/>
                  </a:lnTo>
                  <a:cubicBezTo>
                    <a:pt x="1739" y="2127"/>
                    <a:pt x="1758" y="2130"/>
                    <a:pt x="1777" y="2130"/>
                  </a:cubicBezTo>
                  <a:cubicBezTo>
                    <a:pt x="1895" y="2130"/>
                    <a:pt x="1997" y="2035"/>
                    <a:pt x="1997" y="1911"/>
                  </a:cubicBezTo>
                  <a:lnTo>
                    <a:pt x="199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4050;p109">
              <a:extLst>
                <a:ext uri="{FF2B5EF4-FFF2-40B4-BE49-F238E27FC236}">
                  <a16:creationId xmlns:a16="http://schemas.microsoft.com/office/drawing/2014/main" id="{7D3A9E98-CEE0-4D3E-9B43-402065246B34}"/>
                </a:ext>
              </a:extLst>
            </p:cNvPr>
            <p:cNvSpPr/>
            <p:nvPr/>
          </p:nvSpPr>
          <p:spPr>
            <a:xfrm>
              <a:off x="5395994" y="2516838"/>
              <a:ext cx="25285" cy="21407"/>
            </a:xfrm>
            <a:custGeom>
              <a:avLst/>
              <a:gdLst/>
              <a:ahLst/>
              <a:cxnLst/>
              <a:rect l="l" t="t" r="r" b="b"/>
              <a:pathLst>
                <a:path w="965" h="817" extrusionOk="0">
                  <a:moveTo>
                    <a:pt x="679" y="1"/>
                  </a:moveTo>
                  <a:cubicBezTo>
                    <a:pt x="634" y="1"/>
                    <a:pt x="586" y="18"/>
                    <a:pt x="543" y="58"/>
                  </a:cubicBezTo>
                  <a:lnTo>
                    <a:pt x="130" y="471"/>
                  </a:lnTo>
                  <a:cubicBezTo>
                    <a:pt x="0" y="600"/>
                    <a:pt x="91" y="816"/>
                    <a:pt x="269" y="816"/>
                  </a:cubicBezTo>
                  <a:lnTo>
                    <a:pt x="274" y="816"/>
                  </a:lnTo>
                  <a:cubicBezTo>
                    <a:pt x="327" y="816"/>
                    <a:pt x="379" y="797"/>
                    <a:pt x="418" y="759"/>
                  </a:cubicBezTo>
                  <a:lnTo>
                    <a:pt x="831" y="346"/>
                  </a:lnTo>
                  <a:cubicBezTo>
                    <a:pt x="964" y="198"/>
                    <a:pt x="834" y="1"/>
                    <a:pt x="679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4051;p109">
              <a:extLst>
                <a:ext uri="{FF2B5EF4-FFF2-40B4-BE49-F238E27FC236}">
                  <a16:creationId xmlns:a16="http://schemas.microsoft.com/office/drawing/2014/main" id="{CF406E78-07B8-4977-9E44-D1DAFF34C0FF}"/>
                </a:ext>
              </a:extLst>
            </p:cNvPr>
            <p:cNvSpPr/>
            <p:nvPr/>
          </p:nvSpPr>
          <p:spPr>
            <a:xfrm>
              <a:off x="5328601" y="2583655"/>
              <a:ext cx="26124" cy="21696"/>
            </a:xfrm>
            <a:custGeom>
              <a:avLst/>
              <a:gdLst/>
              <a:ahLst/>
              <a:cxnLst/>
              <a:rect l="l" t="t" r="r" b="b"/>
              <a:pathLst>
                <a:path w="997" h="828" extrusionOk="0">
                  <a:moveTo>
                    <a:pt x="699" y="0"/>
                  </a:moveTo>
                  <a:cubicBezTo>
                    <a:pt x="649" y="0"/>
                    <a:pt x="597" y="21"/>
                    <a:pt x="551" y="71"/>
                  </a:cubicBezTo>
                  <a:lnTo>
                    <a:pt x="139" y="484"/>
                  </a:lnTo>
                  <a:cubicBezTo>
                    <a:pt x="1" y="633"/>
                    <a:pt x="134" y="828"/>
                    <a:pt x="290" y="828"/>
                  </a:cubicBezTo>
                  <a:cubicBezTo>
                    <a:pt x="336" y="828"/>
                    <a:pt x="383" y="811"/>
                    <a:pt x="427" y="772"/>
                  </a:cubicBezTo>
                  <a:lnTo>
                    <a:pt x="839" y="355"/>
                  </a:lnTo>
                  <a:cubicBezTo>
                    <a:pt x="996" y="212"/>
                    <a:pt x="859" y="0"/>
                    <a:pt x="699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4052;p109">
              <a:extLst>
                <a:ext uri="{FF2B5EF4-FFF2-40B4-BE49-F238E27FC236}">
                  <a16:creationId xmlns:a16="http://schemas.microsoft.com/office/drawing/2014/main" id="{80AEAD8B-1A70-4B80-878B-C7E841C7ED19}"/>
                </a:ext>
              </a:extLst>
            </p:cNvPr>
            <p:cNvSpPr/>
            <p:nvPr/>
          </p:nvSpPr>
          <p:spPr>
            <a:xfrm>
              <a:off x="5395181" y="2583655"/>
              <a:ext cx="26098" cy="21696"/>
            </a:xfrm>
            <a:custGeom>
              <a:avLst/>
              <a:gdLst/>
              <a:ahLst/>
              <a:cxnLst/>
              <a:rect l="l" t="t" r="r" b="b"/>
              <a:pathLst>
                <a:path w="996" h="828" extrusionOk="0">
                  <a:moveTo>
                    <a:pt x="300" y="0"/>
                  </a:moveTo>
                  <a:cubicBezTo>
                    <a:pt x="140" y="0"/>
                    <a:pt x="0" y="212"/>
                    <a:pt x="161" y="355"/>
                  </a:cubicBezTo>
                  <a:lnTo>
                    <a:pt x="574" y="772"/>
                  </a:lnTo>
                  <a:cubicBezTo>
                    <a:pt x="617" y="811"/>
                    <a:pt x="664" y="828"/>
                    <a:pt x="709" y="828"/>
                  </a:cubicBezTo>
                  <a:cubicBezTo>
                    <a:pt x="864" y="828"/>
                    <a:pt x="996" y="633"/>
                    <a:pt x="862" y="484"/>
                  </a:cubicBezTo>
                  <a:lnTo>
                    <a:pt x="449" y="71"/>
                  </a:lnTo>
                  <a:cubicBezTo>
                    <a:pt x="403" y="21"/>
                    <a:pt x="351" y="0"/>
                    <a:pt x="30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4053;p109">
              <a:extLst>
                <a:ext uri="{FF2B5EF4-FFF2-40B4-BE49-F238E27FC236}">
                  <a16:creationId xmlns:a16="http://schemas.microsoft.com/office/drawing/2014/main" id="{2B29BA26-3AC6-4A4E-9A92-1272BA1377FA}"/>
                </a:ext>
              </a:extLst>
            </p:cNvPr>
            <p:cNvSpPr/>
            <p:nvPr/>
          </p:nvSpPr>
          <p:spPr>
            <a:xfrm>
              <a:off x="5328103" y="2516472"/>
              <a:ext cx="26622" cy="22089"/>
            </a:xfrm>
            <a:custGeom>
              <a:avLst/>
              <a:gdLst/>
              <a:ahLst/>
              <a:cxnLst/>
              <a:rect l="l" t="t" r="r" b="b"/>
              <a:pathLst>
                <a:path w="1016" h="843" extrusionOk="0">
                  <a:moveTo>
                    <a:pt x="298" y="1"/>
                  </a:moveTo>
                  <a:cubicBezTo>
                    <a:pt x="138" y="1"/>
                    <a:pt x="0" y="214"/>
                    <a:pt x="158" y="360"/>
                  </a:cubicBezTo>
                  <a:lnTo>
                    <a:pt x="570" y="773"/>
                  </a:lnTo>
                  <a:cubicBezTo>
                    <a:pt x="616" y="822"/>
                    <a:pt x="668" y="842"/>
                    <a:pt x="717" y="842"/>
                  </a:cubicBezTo>
                  <a:cubicBezTo>
                    <a:pt x="877" y="842"/>
                    <a:pt x="1016" y="631"/>
                    <a:pt x="858" y="485"/>
                  </a:cubicBezTo>
                  <a:lnTo>
                    <a:pt x="446" y="72"/>
                  </a:lnTo>
                  <a:cubicBezTo>
                    <a:pt x="400" y="22"/>
                    <a:pt x="348" y="1"/>
                    <a:pt x="298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4054;p109">
              <a:extLst>
                <a:ext uri="{FF2B5EF4-FFF2-40B4-BE49-F238E27FC236}">
                  <a16:creationId xmlns:a16="http://schemas.microsoft.com/office/drawing/2014/main" id="{B2A6D892-7798-438B-91CA-39F554C2609B}"/>
                </a:ext>
              </a:extLst>
            </p:cNvPr>
            <p:cNvSpPr/>
            <p:nvPr/>
          </p:nvSpPr>
          <p:spPr>
            <a:xfrm>
              <a:off x="5536596" y="2527267"/>
              <a:ext cx="20359" cy="16508"/>
            </a:xfrm>
            <a:custGeom>
              <a:avLst/>
              <a:gdLst/>
              <a:ahLst/>
              <a:cxnLst/>
              <a:rect l="l" t="t" r="r" b="b"/>
              <a:pathLst>
                <a:path w="777" h="630" extrusionOk="0">
                  <a:moveTo>
                    <a:pt x="490" y="0"/>
                  </a:moveTo>
                  <a:cubicBezTo>
                    <a:pt x="444" y="0"/>
                    <a:pt x="396" y="18"/>
                    <a:pt x="351" y="58"/>
                  </a:cubicBezTo>
                  <a:lnTo>
                    <a:pt x="126" y="279"/>
                  </a:lnTo>
                  <a:cubicBezTo>
                    <a:pt x="1" y="409"/>
                    <a:pt x="92" y="625"/>
                    <a:pt x="270" y="625"/>
                  </a:cubicBezTo>
                  <a:lnTo>
                    <a:pt x="270" y="630"/>
                  </a:lnTo>
                  <a:cubicBezTo>
                    <a:pt x="327" y="630"/>
                    <a:pt x="375" y="606"/>
                    <a:pt x="414" y="567"/>
                  </a:cubicBezTo>
                  <a:lnTo>
                    <a:pt x="639" y="342"/>
                  </a:lnTo>
                  <a:cubicBezTo>
                    <a:pt x="776" y="194"/>
                    <a:pt x="645" y="0"/>
                    <a:pt x="49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4055;p109">
              <a:extLst>
                <a:ext uri="{FF2B5EF4-FFF2-40B4-BE49-F238E27FC236}">
                  <a16:creationId xmlns:a16="http://schemas.microsoft.com/office/drawing/2014/main" id="{34D9C4C7-CD1D-4793-9987-67C22097BC9E}"/>
                </a:ext>
              </a:extLst>
            </p:cNvPr>
            <p:cNvSpPr/>
            <p:nvPr/>
          </p:nvSpPr>
          <p:spPr>
            <a:xfrm>
              <a:off x="5485292" y="2578519"/>
              <a:ext cx="20359" cy="16455"/>
            </a:xfrm>
            <a:custGeom>
              <a:avLst/>
              <a:gdLst/>
              <a:ahLst/>
              <a:cxnLst/>
              <a:rect l="l" t="t" r="r" b="b"/>
              <a:pathLst>
                <a:path w="777" h="628" extrusionOk="0">
                  <a:moveTo>
                    <a:pt x="487" y="1"/>
                  </a:moveTo>
                  <a:cubicBezTo>
                    <a:pt x="442" y="1"/>
                    <a:pt x="394" y="17"/>
                    <a:pt x="351" y="56"/>
                  </a:cubicBezTo>
                  <a:lnTo>
                    <a:pt x="130" y="282"/>
                  </a:lnTo>
                  <a:cubicBezTo>
                    <a:pt x="0" y="411"/>
                    <a:pt x="92" y="627"/>
                    <a:pt x="274" y="627"/>
                  </a:cubicBezTo>
                  <a:cubicBezTo>
                    <a:pt x="327" y="627"/>
                    <a:pt x="380" y="608"/>
                    <a:pt x="418" y="570"/>
                  </a:cubicBezTo>
                  <a:lnTo>
                    <a:pt x="639" y="344"/>
                  </a:lnTo>
                  <a:cubicBezTo>
                    <a:pt x="776" y="195"/>
                    <a:pt x="643" y="1"/>
                    <a:pt x="4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4056;p109">
              <a:extLst>
                <a:ext uri="{FF2B5EF4-FFF2-40B4-BE49-F238E27FC236}">
                  <a16:creationId xmlns:a16="http://schemas.microsoft.com/office/drawing/2014/main" id="{556BCB9F-EA6C-4DF9-9D35-E4CEC30B6F68}"/>
                </a:ext>
              </a:extLst>
            </p:cNvPr>
            <p:cNvSpPr/>
            <p:nvPr/>
          </p:nvSpPr>
          <p:spPr>
            <a:xfrm>
              <a:off x="5536360" y="2578519"/>
              <a:ext cx="20595" cy="16455"/>
            </a:xfrm>
            <a:custGeom>
              <a:avLst/>
              <a:gdLst/>
              <a:ahLst/>
              <a:cxnLst/>
              <a:rect l="l" t="t" r="r" b="b"/>
              <a:pathLst>
                <a:path w="786" h="628" extrusionOk="0">
                  <a:moveTo>
                    <a:pt x="287" y="1"/>
                  </a:moveTo>
                  <a:cubicBezTo>
                    <a:pt x="132" y="1"/>
                    <a:pt x="1" y="195"/>
                    <a:pt x="135" y="344"/>
                  </a:cubicBezTo>
                  <a:lnTo>
                    <a:pt x="360" y="570"/>
                  </a:lnTo>
                  <a:cubicBezTo>
                    <a:pt x="404" y="610"/>
                    <a:pt x="452" y="627"/>
                    <a:pt x="498" y="627"/>
                  </a:cubicBezTo>
                  <a:cubicBezTo>
                    <a:pt x="653" y="627"/>
                    <a:pt x="786" y="430"/>
                    <a:pt x="648" y="282"/>
                  </a:cubicBezTo>
                  <a:lnTo>
                    <a:pt x="423" y="56"/>
                  </a:lnTo>
                  <a:cubicBezTo>
                    <a:pt x="379" y="17"/>
                    <a:pt x="332" y="1"/>
                    <a:pt x="2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4057;p109">
              <a:extLst>
                <a:ext uri="{FF2B5EF4-FFF2-40B4-BE49-F238E27FC236}">
                  <a16:creationId xmlns:a16="http://schemas.microsoft.com/office/drawing/2014/main" id="{F10F3B5F-9208-4BB6-857E-935381AF162E}"/>
                </a:ext>
              </a:extLst>
            </p:cNvPr>
            <p:cNvSpPr/>
            <p:nvPr/>
          </p:nvSpPr>
          <p:spPr>
            <a:xfrm>
              <a:off x="5485108" y="2527267"/>
              <a:ext cx="20543" cy="16377"/>
            </a:xfrm>
            <a:custGeom>
              <a:avLst/>
              <a:gdLst/>
              <a:ahLst/>
              <a:cxnLst/>
              <a:rect l="l" t="t" r="r" b="b"/>
              <a:pathLst>
                <a:path w="784" h="625" extrusionOk="0">
                  <a:moveTo>
                    <a:pt x="282" y="0"/>
                  </a:moveTo>
                  <a:cubicBezTo>
                    <a:pt x="128" y="0"/>
                    <a:pt x="0" y="194"/>
                    <a:pt x="137" y="342"/>
                  </a:cubicBezTo>
                  <a:lnTo>
                    <a:pt x="358" y="567"/>
                  </a:lnTo>
                  <a:cubicBezTo>
                    <a:pt x="402" y="608"/>
                    <a:pt x="449" y="625"/>
                    <a:pt x="495" y="625"/>
                  </a:cubicBezTo>
                  <a:cubicBezTo>
                    <a:pt x="651" y="625"/>
                    <a:pt x="783" y="428"/>
                    <a:pt x="646" y="279"/>
                  </a:cubicBezTo>
                  <a:lnTo>
                    <a:pt x="420" y="58"/>
                  </a:lnTo>
                  <a:cubicBezTo>
                    <a:pt x="376" y="18"/>
                    <a:pt x="328" y="0"/>
                    <a:pt x="282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4058;p109">
              <a:extLst>
                <a:ext uri="{FF2B5EF4-FFF2-40B4-BE49-F238E27FC236}">
                  <a16:creationId xmlns:a16="http://schemas.microsoft.com/office/drawing/2014/main" id="{F05FBF6C-F93B-4676-A610-442F7E9AEC2F}"/>
                </a:ext>
              </a:extLst>
            </p:cNvPr>
            <p:cNvSpPr/>
            <p:nvPr/>
          </p:nvSpPr>
          <p:spPr>
            <a:xfrm>
              <a:off x="5352078" y="2649030"/>
              <a:ext cx="102164" cy="10717"/>
            </a:xfrm>
            <a:custGeom>
              <a:avLst/>
              <a:gdLst/>
              <a:ahLst/>
              <a:cxnLst/>
              <a:rect l="l" t="t" r="r" b="b"/>
              <a:pathLst>
                <a:path w="3899" h="409" extrusionOk="0">
                  <a:moveTo>
                    <a:pt x="3629" y="0"/>
                  </a:moveTo>
                  <a:cubicBezTo>
                    <a:pt x="3625" y="0"/>
                    <a:pt x="3620" y="0"/>
                    <a:pt x="3616" y="0"/>
                  </a:cubicBezTo>
                  <a:lnTo>
                    <a:pt x="255" y="0"/>
                  </a:lnTo>
                  <a:cubicBezTo>
                    <a:pt x="1" y="15"/>
                    <a:pt x="1" y="394"/>
                    <a:pt x="255" y="408"/>
                  </a:cubicBezTo>
                  <a:lnTo>
                    <a:pt x="3616" y="408"/>
                  </a:lnTo>
                  <a:cubicBezTo>
                    <a:pt x="3620" y="409"/>
                    <a:pt x="3625" y="409"/>
                    <a:pt x="3629" y="409"/>
                  </a:cubicBezTo>
                  <a:cubicBezTo>
                    <a:pt x="3899" y="409"/>
                    <a:pt x="3899" y="0"/>
                    <a:pt x="3629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4059;p109">
              <a:extLst>
                <a:ext uri="{FF2B5EF4-FFF2-40B4-BE49-F238E27FC236}">
                  <a16:creationId xmlns:a16="http://schemas.microsoft.com/office/drawing/2014/main" id="{36EC5204-E8BD-492E-A3A3-D809F312CECF}"/>
                </a:ext>
              </a:extLst>
            </p:cNvPr>
            <p:cNvSpPr/>
            <p:nvPr/>
          </p:nvSpPr>
          <p:spPr>
            <a:xfrm>
              <a:off x="5352078" y="2701592"/>
              <a:ext cx="23949" cy="10717"/>
            </a:xfrm>
            <a:custGeom>
              <a:avLst/>
              <a:gdLst/>
              <a:ahLst/>
              <a:cxnLst/>
              <a:rect l="l" t="t" r="r" b="b"/>
              <a:pathLst>
                <a:path w="914" h="409" extrusionOk="0">
                  <a:moveTo>
                    <a:pt x="260" y="1"/>
                  </a:moveTo>
                  <a:cubicBezTo>
                    <a:pt x="1" y="15"/>
                    <a:pt x="1" y="395"/>
                    <a:pt x="260" y="409"/>
                  </a:cubicBezTo>
                  <a:lnTo>
                    <a:pt x="654" y="409"/>
                  </a:lnTo>
                  <a:cubicBezTo>
                    <a:pt x="913" y="395"/>
                    <a:pt x="913" y="15"/>
                    <a:pt x="65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4060;p109">
              <a:extLst>
                <a:ext uri="{FF2B5EF4-FFF2-40B4-BE49-F238E27FC236}">
                  <a16:creationId xmlns:a16="http://schemas.microsoft.com/office/drawing/2014/main" id="{C553DA0E-5DDD-41DD-B534-F71F17CC967F}"/>
                </a:ext>
              </a:extLst>
            </p:cNvPr>
            <p:cNvSpPr/>
            <p:nvPr/>
          </p:nvSpPr>
          <p:spPr>
            <a:xfrm>
              <a:off x="5387425" y="2701592"/>
              <a:ext cx="66188" cy="10717"/>
            </a:xfrm>
            <a:custGeom>
              <a:avLst/>
              <a:gdLst/>
              <a:ahLst/>
              <a:cxnLst/>
              <a:rect l="l" t="t" r="r" b="b"/>
              <a:pathLst>
                <a:path w="2526" h="409" extrusionOk="0">
                  <a:moveTo>
                    <a:pt x="255" y="1"/>
                  </a:moveTo>
                  <a:cubicBezTo>
                    <a:pt x="1" y="15"/>
                    <a:pt x="1" y="395"/>
                    <a:pt x="255" y="409"/>
                  </a:cubicBezTo>
                  <a:lnTo>
                    <a:pt x="2267" y="409"/>
                  </a:lnTo>
                  <a:cubicBezTo>
                    <a:pt x="2526" y="395"/>
                    <a:pt x="2526" y="15"/>
                    <a:pt x="2267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4061;p109">
              <a:extLst>
                <a:ext uri="{FF2B5EF4-FFF2-40B4-BE49-F238E27FC236}">
                  <a16:creationId xmlns:a16="http://schemas.microsoft.com/office/drawing/2014/main" id="{3C9DEE77-5634-4430-AD53-3DCE80BAB60A}"/>
                </a:ext>
              </a:extLst>
            </p:cNvPr>
            <p:cNvSpPr/>
            <p:nvPr/>
          </p:nvSpPr>
          <p:spPr>
            <a:xfrm>
              <a:off x="5352078" y="2675416"/>
              <a:ext cx="102164" cy="10638"/>
            </a:xfrm>
            <a:custGeom>
              <a:avLst/>
              <a:gdLst/>
              <a:ahLst/>
              <a:cxnLst/>
              <a:rect l="l" t="t" r="r" b="b"/>
              <a:pathLst>
                <a:path w="3899" h="406" extrusionOk="0">
                  <a:moveTo>
                    <a:pt x="3634" y="1"/>
                  </a:moveTo>
                  <a:cubicBezTo>
                    <a:pt x="3628" y="1"/>
                    <a:pt x="3622" y="1"/>
                    <a:pt x="3616" y="1"/>
                  </a:cubicBezTo>
                  <a:lnTo>
                    <a:pt x="255" y="1"/>
                  </a:lnTo>
                  <a:cubicBezTo>
                    <a:pt x="1" y="11"/>
                    <a:pt x="1" y="390"/>
                    <a:pt x="255" y="405"/>
                  </a:cubicBezTo>
                  <a:lnTo>
                    <a:pt x="3616" y="405"/>
                  </a:lnTo>
                  <a:cubicBezTo>
                    <a:pt x="3620" y="405"/>
                    <a:pt x="3625" y="405"/>
                    <a:pt x="3629" y="405"/>
                  </a:cubicBezTo>
                  <a:cubicBezTo>
                    <a:pt x="3898" y="405"/>
                    <a:pt x="3899" y="1"/>
                    <a:pt x="363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4062;p109">
              <a:extLst>
                <a:ext uri="{FF2B5EF4-FFF2-40B4-BE49-F238E27FC236}">
                  <a16:creationId xmlns:a16="http://schemas.microsoft.com/office/drawing/2014/main" id="{574375BA-F812-4B14-91A0-5EBBDFD3DAD8}"/>
                </a:ext>
              </a:extLst>
            </p:cNvPr>
            <p:cNvSpPr/>
            <p:nvPr/>
          </p:nvSpPr>
          <p:spPr>
            <a:xfrm>
              <a:off x="5289454" y="2484138"/>
              <a:ext cx="298001" cy="154097"/>
            </a:xfrm>
            <a:custGeom>
              <a:avLst/>
              <a:gdLst/>
              <a:ahLst/>
              <a:cxnLst/>
              <a:rect l="l" t="t" r="r" b="b"/>
              <a:pathLst>
                <a:path w="11373" h="5881" extrusionOk="0">
                  <a:moveTo>
                    <a:pt x="8837" y="1034"/>
                  </a:moveTo>
                  <a:cubicBezTo>
                    <a:pt x="9083" y="1034"/>
                    <a:pt x="9331" y="1082"/>
                    <a:pt x="9567" y="1181"/>
                  </a:cubicBezTo>
                  <a:cubicBezTo>
                    <a:pt x="10278" y="1474"/>
                    <a:pt x="10739" y="2165"/>
                    <a:pt x="10739" y="2938"/>
                  </a:cubicBezTo>
                  <a:cubicBezTo>
                    <a:pt x="10739" y="3706"/>
                    <a:pt x="10278" y="4397"/>
                    <a:pt x="9567" y="4695"/>
                  </a:cubicBezTo>
                  <a:cubicBezTo>
                    <a:pt x="9333" y="4792"/>
                    <a:pt x="9086" y="4839"/>
                    <a:pt x="8841" y="4839"/>
                  </a:cubicBezTo>
                  <a:cubicBezTo>
                    <a:pt x="8345" y="4839"/>
                    <a:pt x="7857" y="4645"/>
                    <a:pt x="7494" y="4282"/>
                  </a:cubicBezTo>
                  <a:cubicBezTo>
                    <a:pt x="6750" y="3538"/>
                    <a:pt x="6750" y="2333"/>
                    <a:pt x="7494" y="1594"/>
                  </a:cubicBezTo>
                  <a:cubicBezTo>
                    <a:pt x="7856" y="1229"/>
                    <a:pt x="8342" y="1034"/>
                    <a:pt x="8837" y="1034"/>
                  </a:cubicBezTo>
                  <a:close/>
                  <a:moveTo>
                    <a:pt x="3266" y="397"/>
                  </a:moveTo>
                  <a:cubicBezTo>
                    <a:pt x="3594" y="397"/>
                    <a:pt x="3924" y="460"/>
                    <a:pt x="4239" y="591"/>
                  </a:cubicBezTo>
                  <a:cubicBezTo>
                    <a:pt x="5185" y="984"/>
                    <a:pt x="5804" y="1911"/>
                    <a:pt x="5804" y="2938"/>
                  </a:cubicBezTo>
                  <a:cubicBezTo>
                    <a:pt x="5804" y="3965"/>
                    <a:pt x="5185" y="4892"/>
                    <a:pt x="4239" y="5281"/>
                  </a:cubicBezTo>
                  <a:cubicBezTo>
                    <a:pt x="3924" y="5411"/>
                    <a:pt x="3593" y="5475"/>
                    <a:pt x="3265" y="5475"/>
                  </a:cubicBezTo>
                  <a:cubicBezTo>
                    <a:pt x="2605" y="5475"/>
                    <a:pt x="1957" y="5218"/>
                    <a:pt x="1469" y="4733"/>
                  </a:cubicBezTo>
                  <a:cubicBezTo>
                    <a:pt x="476" y="3745"/>
                    <a:pt x="471" y="2132"/>
                    <a:pt x="1469" y="1143"/>
                  </a:cubicBezTo>
                  <a:cubicBezTo>
                    <a:pt x="1957" y="655"/>
                    <a:pt x="2606" y="397"/>
                    <a:pt x="3266" y="397"/>
                  </a:cubicBezTo>
                  <a:close/>
                  <a:moveTo>
                    <a:pt x="3267" y="0"/>
                  </a:moveTo>
                  <a:cubicBezTo>
                    <a:pt x="2153" y="0"/>
                    <a:pt x="1105" y="638"/>
                    <a:pt x="610" y="1690"/>
                  </a:cubicBezTo>
                  <a:cubicBezTo>
                    <a:pt x="0" y="2981"/>
                    <a:pt x="408" y="4522"/>
                    <a:pt x="1580" y="5343"/>
                  </a:cubicBezTo>
                  <a:cubicBezTo>
                    <a:pt x="2090" y="5704"/>
                    <a:pt x="2681" y="5881"/>
                    <a:pt x="3269" y="5881"/>
                  </a:cubicBezTo>
                  <a:cubicBezTo>
                    <a:pt x="4026" y="5881"/>
                    <a:pt x="4778" y="5589"/>
                    <a:pt x="5348" y="5021"/>
                  </a:cubicBezTo>
                  <a:cubicBezTo>
                    <a:pt x="5732" y="4637"/>
                    <a:pt x="6001" y="4153"/>
                    <a:pt x="6126" y="3625"/>
                  </a:cubicBezTo>
                  <a:lnTo>
                    <a:pt x="6634" y="3625"/>
                  </a:lnTo>
                  <a:cubicBezTo>
                    <a:pt x="6940" y="4616"/>
                    <a:pt x="7852" y="5255"/>
                    <a:pt x="8845" y="5255"/>
                  </a:cubicBezTo>
                  <a:cubicBezTo>
                    <a:pt x="9039" y="5255"/>
                    <a:pt x="9237" y="5231"/>
                    <a:pt x="9433" y="5180"/>
                  </a:cubicBezTo>
                  <a:cubicBezTo>
                    <a:pt x="10633" y="4868"/>
                    <a:pt x="11372" y="3668"/>
                    <a:pt x="11113" y="2453"/>
                  </a:cubicBezTo>
                  <a:cubicBezTo>
                    <a:pt x="10877" y="1372"/>
                    <a:pt x="9924" y="621"/>
                    <a:pt x="8850" y="621"/>
                  </a:cubicBezTo>
                  <a:cubicBezTo>
                    <a:pt x="8723" y="621"/>
                    <a:pt x="8593" y="631"/>
                    <a:pt x="8463" y="653"/>
                  </a:cubicBezTo>
                  <a:cubicBezTo>
                    <a:pt x="7244" y="860"/>
                    <a:pt x="6399" y="1988"/>
                    <a:pt x="6548" y="3221"/>
                  </a:cubicBezTo>
                  <a:lnTo>
                    <a:pt x="6193" y="3221"/>
                  </a:lnTo>
                  <a:cubicBezTo>
                    <a:pt x="6332" y="1796"/>
                    <a:pt x="5425" y="480"/>
                    <a:pt x="4047" y="106"/>
                  </a:cubicBezTo>
                  <a:cubicBezTo>
                    <a:pt x="3788" y="35"/>
                    <a:pt x="3526" y="0"/>
                    <a:pt x="3267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4063;p109">
              <a:extLst>
                <a:ext uri="{FF2B5EF4-FFF2-40B4-BE49-F238E27FC236}">
                  <a16:creationId xmlns:a16="http://schemas.microsoft.com/office/drawing/2014/main" id="{3BBA79DA-DB30-413A-9B21-01867C239FFA}"/>
                </a:ext>
              </a:extLst>
            </p:cNvPr>
            <p:cNvSpPr/>
            <p:nvPr/>
          </p:nvSpPr>
          <p:spPr>
            <a:xfrm>
              <a:off x="5335623" y="2531695"/>
              <a:ext cx="68703" cy="58877"/>
            </a:xfrm>
            <a:custGeom>
              <a:avLst/>
              <a:gdLst/>
              <a:ahLst/>
              <a:cxnLst/>
              <a:rect l="l" t="t" r="r" b="b"/>
              <a:pathLst>
                <a:path w="2622" h="2247" extrusionOk="0">
                  <a:moveTo>
                    <a:pt x="1508" y="406"/>
                  </a:moveTo>
                  <a:cubicBezTo>
                    <a:pt x="1683" y="406"/>
                    <a:pt x="1861" y="470"/>
                    <a:pt x="2007" y="614"/>
                  </a:cubicBezTo>
                  <a:cubicBezTo>
                    <a:pt x="2458" y="1065"/>
                    <a:pt x="2136" y="1838"/>
                    <a:pt x="1503" y="1838"/>
                  </a:cubicBezTo>
                  <a:cubicBezTo>
                    <a:pt x="1109" y="1834"/>
                    <a:pt x="787" y="1517"/>
                    <a:pt x="787" y="1123"/>
                  </a:cubicBezTo>
                  <a:cubicBezTo>
                    <a:pt x="787" y="691"/>
                    <a:pt x="1140" y="406"/>
                    <a:pt x="1508" y="406"/>
                  </a:cubicBezTo>
                  <a:close/>
                  <a:moveTo>
                    <a:pt x="1494" y="1"/>
                  </a:moveTo>
                  <a:cubicBezTo>
                    <a:pt x="1219" y="1"/>
                    <a:pt x="939" y="103"/>
                    <a:pt x="711" y="331"/>
                  </a:cubicBezTo>
                  <a:cubicBezTo>
                    <a:pt x="0" y="1037"/>
                    <a:pt x="504" y="2242"/>
                    <a:pt x="1503" y="2246"/>
                  </a:cubicBezTo>
                  <a:cubicBezTo>
                    <a:pt x="2122" y="2242"/>
                    <a:pt x="2621" y="1742"/>
                    <a:pt x="2621" y="1123"/>
                  </a:cubicBezTo>
                  <a:cubicBezTo>
                    <a:pt x="2621" y="448"/>
                    <a:pt x="2070" y="1"/>
                    <a:pt x="1494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4064;p109">
              <a:extLst>
                <a:ext uri="{FF2B5EF4-FFF2-40B4-BE49-F238E27FC236}">
                  <a16:creationId xmlns:a16="http://schemas.microsoft.com/office/drawing/2014/main" id="{B6B02802-7ACC-4CDA-AA0B-95FA98CC410E}"/>
                </a:ext>
              </a:extLst>
            </p:cNvPr>
            <p:cNvSpPr/>
            <p:nvPr/>
          </p:nvSpPr>
          <p:spPr>
            <a:xfrm>
              <a:off x="5500882" y="2540971"/>
              <a:ext cx="46955" cy="40168"/>
            </a:xfrm>
            <a:custGeom>
              <a:avLst/>
              <a:gdLst/>
              <a:ahLst/>
              <a:cxnLst/>
              <a:rect l="l" t="t" r="r" b="b"/>
              <a:pathLst>
                <a:path w="1792" h="1533" extrusionOk="0">
                  <a:moveTo>
                    <a:pt x="769" y="409"/>
                  </a:moveTo>
                  <a:cubicBezTo>
                    <a:pt x="1086" y="409"/>
                    <a:pt x="1249" y="798"/>
                    <a:pt x="1023" y="1024"/>
                  </a:cubicBezTo>
                  <a:cubicBezTo>
                    <a:pt x="949" y="1097"/>
                    <a:pt x="858" y="1129"/>
                    <a:pt x="769" y="1129"/>
                  </a:cubicBezTo>
                  <a:cubicBezTo>
                    <a:pt x="584" y="1129"/>
                    <a:pt x="409" y="987"/>
                    <a:pt x="409" y="769"/>
                  </a:cubicBezTo>
                  <a:cubicBezTo>
                    <a:pt x="409" y="567"/>
                    <a:pt x="567" y="409"/>
                    <a:pt x="769" y="409"/>
                  </a:cubicBezTo>
                  <a:close/>
                  <a:moveTo>
                    <a:pt x="773" y="0"/>
                  </a:moveTo>
                  <a:cubicBezTo>
                    <a:pt x="379" y="0"/>
                    <a:pt x="1" y="308"/>
                    <a:pt x="1" y="769"/>
                  </a:cubicBezTo>
                  <a:cubicBezTo>
                    <a:pt x="1" y="1192"/>
                    <a:pt x="346" y="1532"/>
                    <a:pt x="769" y="1532"/>
                  </a:cubicBezTo>
                  <a:cubicBezTo>
                    <a:pt x="1450" y="1532"/>
                    <a:pt x="1791" y="707"/>
                    <a:pt x="1306" y="227"/>
                  </a:cubicBezTo>
                  <a:cubicBezTo>
                    <a:pt x="1151" y="70"/>
                    <a:pt x="960" y="0"/>
                    <a:pt x="773" y="0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4065;p109">
              <a:extLst>
                <a:ext uri="{FF2B5EF4-FFF2-40B4-BE49-F238E27FC236}">
                  <a16:creationId xmlns:a16="http://schemas.microsoft.com/office/drawing/2014/main" id="{011EF870-6688-4E86-9492-51200AF69F54}"/>
                </a:ext>
              </a:extLst>
            </p:cNvPr>
            <p:cNvSpPr/>
            <p:nvPr/>
          </p:nvSpPr>
          <p:spPr>
            <a:xfrm>
              <a:off x="5480130" y="2649030"/>
              <a:ext cx="63305" cy="63279"/>
            </a:xfrm>
            <a:custGeom>
              <a:avLst/>
              <a:gdLst/>
              <a:ahLst/>
              <a:cxnLst/>
              <a:rect l="l" t="t" r="r" b="b"/>
              <a:pathLst>
                <a:path w="2416" h="2415" extrusionOk="0">
                  <a:moveTo>
                    <a:pt x="2007" y="408"/>
                  </a:moveTo>
                  <a:lnTo>
                    <a:pt x="2007" y="2007"/>
                  </a:lnTo>
                  <a:lnTo>
                    <a:pt x="409" y="2007"/>
                  </a:lnTo>
                  <a:lnTo>
                    <a:pt x="409" y="408"/>
                  </a:lnTo>
                  <a:close/>
                  <a:moveTo>
                    <a:pt x="293" y="0"/>
                  </a:moveTo>
                  <a:cubicBezTo>
                    <a:pt x="130" y="0"/>
                    <a:pt x="1" y="130"/>
                    <a:pt x="1" y="293"/>
                  </a:cubicBezTo>
                  <a:lnTo>
                    <a:pt x="1" y="2117"/>
                  </a:lnTo>
                  <a:cubicBezTo>
                    <a:pt x="1" y="2281"/>
                    <a:pt x="130" y="2415"/>
                    <a:pt x="293" y="2415"/>
                  </a:cubicBezTo>
                  <a:lnTo>
                    <a:pt x="2118" y="2415"/>
                  </a:lnTo>
                  <a:cubicBezTo>
                    <a:pt x="2281" y="2415"/>
                    <a:pt x="2415" y="2281"/>
                    <a:pt x="2415" y="2117"/>
                  </a:cubicBezTo>
                  <a:lnTo>
                    <a:pt x="2415" y="293"/>
                  </a:lnTo>
                  <a:cubicBezTo>
                    <a:pt x="2415" y="130"/>
                    <a:pt x="2281" y="0"/>
                    <a:pt x="2118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4066;p109">
              <a:extLst>
                <a:ext uri="{FF2B5EF4-FFF2-40B4-BE49-F238E27FC236}">
                  <a16:creationId xmlns:a16="http://schemas.microsoft.com/office/drawing/2014/main" id="{7338F816-679C-477E-A8F5-34E1B3DCEF86}"/>
                </a:ext>
              </a:extLst>
            </p:cNvPr>
            <p:cNvSpPr/>
            <p:nvPr/>
          </p:nvSpPr>
          <p:spPr>
            <a:xfrm>
              <a:off x="5324356" y="2591175"/>
              <a:ext cx="336938" cy="145031"/>
            </a:xfrm>
            <a:custGeom>
              <a:avLst/>
              <a:gdLst/>
              <a:ahLst/>
              <a:cxnLst/>
              <a:rect l="l" t="t" r="r" b="b"/>
              <a:pathLst>
                <a:path w="12859" h="5535" extrusionOk="0">
                  <a:moveTo>
                    <a:pt x="10453" y="1628"/>
                  </a:moveTo>
                  <a:lnTo>
                    <a:pt x="10453" y="3039"/>
                  </a:lnTo>
                  <a:lnTo>
                    <a:pt x="9603" y="3039"/>
                  </a:lnTo>
                  <a:lnTo>
                    <a:pt x="9603" y="1628"/>
                  </a:lnTo>
                  <a:close/>
                  <a:moveTo>
                    <a:pt x="12436" y="407"/>
                  </a:moveTo>
                  <a:cubicBezTo>
                    <a:pt x="12444" y="407"/>
                    <a:pt x="12450" y="415"/>
                    <a:pt x="12450" y="423"/>
                  </a:cubicBezTo>
                  <a:lnTo>
                    <a:pt x="12450" y="4244"/>
                  </a:lnTo>
                  <a:cubicBezTo>
                    <a:pt x="12450" y="4252"/>
                    <a:pt x="12444" y="4259"/>
                    <a:pt x="12436" y="4259"/>
                  </a:cubicBezTo>
                  <a:cubicBezTo>
                    <a:pt x="12434" y="4259"/>
                    <a:pt x="12433" y="4259"/>
                    <a:pt x="12431" y="4258"/>
                  </a:cubicBezTo>
                  <a:lnTo>
                    <a:pt x="10871" y="3831"/>
                  </a:lnTo>
                  <a:cubicBezTo>
                    <a:pt x="10866" y="3831"/>
                    <a:pt x="10861" y="3826"/>
                    <a:pt x="10861" y="3817"/>
                  </a:cubicBezTo>
                  <a:lnTo>
                    <a:pt x="10861" y="850"/>
                  </a:lnTo>
                  <a:cubicBezTo>
                    <a:pt x="10861" y="840"/>
                    <a:pt x="10866" y="836"/>
                    <a:pt x="10871" y="836"/>
                  </a:cubicBezTo>
                  <a:lnTo>
                    <a:pt x="12431" y="408"/>
                  </a:lnTo>
                  <a:cubicBezTo>
                    <a:pt x="12433" y="407"/>
                    <a:pt x="12434" y="407"/>
                    <a:pt x="12436" y="407"/>
                  </a:cubicBezTo>
                  <a:close/>
                  <a:moveTo>
                    <a:pt x="12436" y="0"/>
                  </a:moveTo>
                  <a:cubicBezTo>
                    <a:pt x="12399" y="0"/>
                    <a:pt x="12362" y="5"/>
                    <a:pt x="12325" y="15"/>
                  </a:cubicBezTo>
                  <a:lnTo>
                    <a:pt x="10765" y="442"/>
                  </a:lnTo>
                  <a:cubicBezTo>
                    <a:pt x="10578" y="490"/>
                    <a:pt x="10453" y="658"/>
                    <a:pt x="10453" y="850"/>
                  </a:cubicBezTo>
                  <a:lnTo>
                    <a:pt x="10453" y="1220"/>
                  </a:lnTo>
                  <a:lnTo>
                    <a:pt x="9599" y="1220"/>
                  </a:lnTo>
                  <a:lnTo>
                    <a:pt x="9599" y="922"/>
                  </a:lnTo>
                  <a:cubicBezTo>
                    <a:pt x="9591" y="792"/>
                    <a:pt x="9494" y="728"/>
                    <a:pt x="9397" y="728"/>
                  </a:cubicBezTo>
                  <a:cubicBezTo>
                    <a:pt x="9300" y="728"/>
                    <a:pt x="9203" y="792"/>
                    <a:pt x="9195" y="922"/>
                  </a:cubicBezTo>
                  <a:lnTo>
                    <a:pt x="9195" y="5021"/>
                  </a:lnTo>
                  <a:cubicBezTo>
                    <a:pt x="9195" y="5079"/>
                    <a:pt x="9147" y="5127"/>
                    <a:pt x="9090" y="5127"/>
                  </a:cubicBezTo>
                  <a:lnTo>
                    <a:pt x="521" y="5127"/>
                  </a:lnTo>
                  <a:cubicBezTo>
                    <a:pt x="464" y="5127"/>
                    <a:pt x="416" y="5079"/>
                    <a:pt x="416" y="5021"/>
                  </a:cubicBezTo>
                  <a:lnTo>
                    <a:pt x="416" y="1872"/>
                  </a:lnTo>
                  <a:cubicBezTo>
                    <a:pt x="423" y="1731"/>
                    <a:pt x="317" y="1660"/>
                    <a:pt x="212" y="1660"/>
                  </a:cubicBezTo>
                  <a:cubicBezTo>
                    <a:pt x="106" y="1660"/>
                    <a:pt x="1" y="1731"/>
                    <a:pt x="8" y="1872"/>
                  </a:cubicBezTo>
                  <a:lnTo>
                    <a:pt x="8" y="5021"/>
                  </a:lnTo>
                  <a:cubicBezTo>
                    <a:pt x="8" y="5305"/>
                    <a:pt x="238" y="5530"/>
                    <a:pt x="521" y="5535"/>
                  </a:cubicBezTo>
                  <a:lnTo>
                    <a:pt x="9090" y="5535"/>
                  </a:lnTo>
                  <a:cubicBezTo>
                    <a:pt x="9373" y="5530"/>
                    <a:pt x="9603" y="5305"/>
                    <a:pt x="9603" y="5021"/>
                  </a:cubicBezTo>
                  <a:lnTo>
                    <a:pt x="9603" y="3447"/>
                  </a:lnTo>
                  <a:lnTo>
                    <a:pt x="10458" y="3447"/>
                  </a:lnTo>
                  <a:lnTo>
                    <a:pt x="10458" y="3817"/>
                  </a:lnTo>
                  <a:cubicBezTo>
                    <a:pt x="10453" y="4009"/>
                    <a:pt x="10583" y="4177"/>
                    <a:pt x="10765" y="4225"/>
                  </a:cubicBezTo>
                  <a:lnTo>
                    <a:pt x="12325" y="4652"/>
                  </a:lnTo>
                  <a:cubicBezTo>
                    <a:pt x="12364" y="4661"/>
                    <a:pt x="12402" y="4666"/>
                    <a:pt x="12440" y="4666"/>
                  </a:cubicBezTo>
                  <a:cubicBezTo>
                    <a:pt x="12671" y="4666"/>
                    <a:pt x="12858" y="4479"/>
                    <a:pt x="12858" y="4249"/>
                  </a:cubicBezTo>
                  <a:lnTo>
                    <a:pt x="12858" y="423"/>
                  </a:lnTo>
                  <a:cubicBezTo>
                    <a:pt x="12858" y="288"/>
                    <a:pt x="12796" y="164"/>
                    <a:pt x="12690" y="87"/>
                  </a:cubicBezTo>
                  <a:cubicBezTo>
                    <a:pt x="12615" y="29"/>
                    <a:pt x="12526" y="0"/>
                    <a:pt x="12436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" name="Google Shape;24033;p109">
            <a:extLst>
              <a:ext uri="{FF2B5EF4-FFF2-40B4-BE49-F238E27FC236}">
                <a16:creationId xmlns:a16="http://schemas.microsoft.com/office/drawing/2014/main" id="{B7434DE6-8440-47B3-8AA9-BAB65F74BEA7}"/>
              </a:ext>
            </a:extLst>
          </p:cNvPr>
          <p:cNvGrpSpPr/>
          <p:nvPr/>
        </p:nvGrpSpPr>
        <p:grpSpPr>
          <a:xfrm>
            <a:off x="321035" y="4355420"/>
            <a:ext cx="294280" cy="199490"/>
            <a:chOff x="5289454" y="2484138"/>
            <a:chExt cx="371840" cy="252068"/>
          </a:xfrm>
        </p:grpSpPr>
        <p:sp>
          <p:nvSpPr>
            <p:cNvPr id="132" name="Google Shape;24034;p109">
              <a:extLst>
                <a:ext uri="{FF2B5EF4-FFF2-40B4-BE49-F238E27FC236}">
                  <a16:creationId xmlns:a16="http://schemas.microsoft.com/office/drawing/2014/main" id="{B7F70797-F608-4AB7-A2A9-03330426EA3B}"/>
                </a:ext>
              </a:extLst>
            </p:cNvPr>
            <p:cNvSpPr/>
            <p:nvPr/>
          </p:nvSpPr>
          <p:spPr>
            <a:xfrm>
              <a:off x="5547418" y="2628409"/>
              <a:ext cx="74861" cy="47820"/>
            </a:xfrm>
            <a:custGeom>
              <a:avLst/>
              <a:gdLst/>
              <a:ahLst/>
              <a:cxnLst/>
              <a:rect l="l" t="t" r="r" b="b"/>
              <a:pathLst>
                <a:path w="2857" h="1825" extrusionOk="0">
                  <a:moveTo>
                    <a:pt x="1" y="0"/>
                  </a:moveTo>
                  <a:lnTo>
                    <a:pt x="1" y="1824"/>
                  </a:lnTo>
                  <a:lnTo>
                    <a:pt x="2857" y="1824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4036;p109">
              <a:extLst>
                <a:ext uri="{FF2B5EF4-FFF2-40B4-BE49-F238E27FC236}">
                  <a16:creationId xmlns:a16="http://schemas.microsoft.com/office/drawing/2014/main" id="{1B7063DC-8FE2-44B2-8F23-A7E8FCB9B086}"/>
                </a:ext>
              </a:extLst>
            </p:cNvPr>
            <p:cNvSpPr/>
            <p:nvPr/>
          </p:nvSpPr>
          <p:spPr>
            <a:xfrm>
              <a:off x="5603517" y="2596494"/>
              <a:ext cx="52353" cy="111623"/>
            </a:xfrm>
            <a:custGeom>
              <a:avLst/>
              <a:gdLst/>
              <a:ahLst/>
              <a:cxnLst/>
              <a:rect l="l" t="t" r="r" b="b"/>
              <a:pathLst>
                <a:path w="1998" h="4260" extrusionOk="0">
                  <a:moveTo>
                    <a:pt x="1782" y="1"/>
                  </a:moveTo>
                  <a:cubicBezTo>
                    <a:pt x="1763" y="1"/>
                    <a:pt x="1744" y="3"/>
                    <a:pt x="1724" y="9"/>
                  </a:cubicBezTo>
                  <a:lnTo>
                    <a:pt x="164" y="436"/>
                  </a:lnTo>
                  <a:cubicBezTo>
                    <a:pt x="68" y="460"/>
                    <a:pt x="1" y="546"/>
                    <a:pt x="1" y="647"/>
                  </a:cubicBezTo>
                  <a:lnTo>
                    <a:pt x="1" y="3614"/>
                  </a:lnTo>
                  <a:cubicBezTo>
                    <a:pt x="1" y="3714"/>
                    <a:pt x="68" y="3801"/>
                    <a:pt x="164" y="3825"/>
                  </a:cubicBezTo>
                  <a:lnTo>
                    <a:pt x="1724" y="4252"/>
                  </a:lnTo>
                  <a:cubicBezTo>
                    <a:pt x="1744" y="4257"/>
                    <a:pt x="1763" y="4260"/>
                    <a:pt x="1782" y="4260"/>
                  </a:cubicBezTo>
                  <a:cubicBezTo>
                    <a:pt x="1898" y="4260"/>
                    <a:pt x="1998" y="4165"/>
                    <a:pt x="1998" y="4041"/>
                  </a:cubicBezTo>
                  <a:lnTo>
                    <a:pt x="1998" y="220"/>
                  </a:lnTo>
                  <a:cubicBezTo>
                    <a:pt x="1998" y="96"/>
                    <a:pt x="1898" y="1"/>
                    <a:pt x="1782" y="1"/>
                  </a:cubicBezTo>
                  <a:close/>
                </a:path>
              </a:pathLst>
            </a:custGeom>
            <a:solidFill>
              <a:srgbClr val="00AA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4037;p109">
              <a:extLst>
                <a:ext uri="{FF2B5EF4-FFF2-40B4-BE49-F238E27FC236}">
                  <a16:creationId xmlns:a16="http://schemas.microsoft.com/office/drawing/2014/main" id="{10167EFA-4466-4E5F-B2ED-345BE7CC1CC0}"/>
                </a:ext>
              </a:extLst>
            </p:cNvPr>
            <p:cNvSpPr/>
            <p:nvPr/>
          </p:nvSpPr>
          <p:spPr>
            <a:xfrm>
              <a:off x="5329963" y="2573803"/>
              <a:ext cx="240644" cy="157005"/>
            </a:xfrm>
            <a:custGeom>
              <a:avLst/>
              <a:gdLst/>
              <a:ahLst/>
              <a:cxnLst/>
              <a:rect l="l" t="t" r="r" b="b"/>
              <a:pathLst>
                <a:path w="9184" h="5992" extrusionOk="0">
                  <a:moveTo>
                    <a:pt x="307" y="1"/>
                  </a:moveTo>
                  <a:cubicBezTo>
                    <a:pt x="135" y="1"/>
                    <a:pt x="0" y="140"/>
                    <a:pt x="0" y="308"/>
                  </a:cubicBezTo>
                  <a:lnTo>
                    <a:pt x="0" y="5684"/>
                  </a:lnTo>
                  <a:cubicBezTo>
                    <a:pt x="0" y="5852"/>
                    <a:pt x="135" y="5992"/>
                    <a:pt x="307" y="5992"/>
                  </a:cubicBezTo>
                  <a:lnTo>
                    <a:pt x="8876" y="5992"/>
                  </a:lnTo>
                  <a:cubicBezTo>
                    <a:pt x="9049" y="5992"/>
                    <a:pt x="9183" y="5852"/>
                    <a:pt x="9183" y="5684"/>
                  </a:cubicBezTo>
                  <a:lnTo>
                    <a:pt x="9183" y="308"/>
                  </a:lnTo>
                  <a:cubicBezTo>
                    <a:pt x="9183" y="140"/>
                    <a:pt x="9049" y="1"/>
                    <a:pt x="8876" y="1"/>
                  </a:cubicBezTo>
                  <a:close/>
                </a:path>
              </a:pathLst>
            </a:custGeom>
            <a:solidFill>
              <a:srgbClr val="0074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4038;p109">
              <a:extLst>
                <a:ext uri="{FF2B5EF4-FFF2-40B4-BE49-F238E27FC236}">
                  <a16:creationId xmlns:a16="http://schemas.microsoft.com/office/drawing/2014/main" id="{501D11B7-1C70-4AFF-8A52-074433F1D598}"/>
                </a:ext>
              </a:extLst>
            </p:cNvPr>
            <p:cNvSpPr/>
            <p:nvPr/>
          </p:nvSpPr>
          <p:spPr>
            <a:xfrm>
              <a:off x="5329832" y="2573803"/>
              <a:ext cx="240880" cy="157005"/>
            </a:xfrm>
            <a:custGeom>
              <a:avLst/>
              <a:gdLst/>
              <a:ahLst/>
              <a:cxnLst/>
              <a:rect l="l" t="t" r="r" b="b"/>
              <a:pathLst>
                <a:path w="9193" h="5992" extrusionOk="0">
                  <a:moveTo>
                    <a:pt x="7460" y="1"/>
                  </a:moveTo>
                  <a:cubicBezTo>
                    <a:pt x="7633" y="1"/>
                    <a:pt x="7772" y="140"/>
                    <a:pt x="7772" y="308"/>
                  </a:cubicBezTo>
                  <a:lnTo>
                    <a:pt x="7772" y="5171"/>
                  </a:lnTo>
                  <a:cubicBezTo>
                    <a:pt x="7772" y="5406"/>
                    <a:pt x="7580" y="5593"/>
                    <a:pt x="7350" y="5593"/>
                  </a:cubicBezTo>
                  <a:lnTo>
                    <a:pt x="308" y="5593"/>
                  </a:lnTo>
                  <a:cubicBezTo>
                    <a:pt x="154" y="5593"/>
                    <a:pt x="29" y="5488"/>
                    <a:pt x="0" y="5339"/>
                  </a:cubicBezTo>
                  <a:lnTo>
                    <a:pt x="0" y="5684"/>
                  </a:lnTo>
                  <a:cubicBezTo>
                    <a:pt x="0" y="5857"/>
                    <a:pt x="140" y="5992"/>
                    <a:pt x="312" y="5992"/>
                  </a:cubicBezTo>
                  <a:lnTo>
                    <a:pt x="8881" y="5992"/>
                  </a:lnTo>
                  <a:cubicBezTo>
                    <a:pt x="9054" y="5992"/>
                    <a:pt x="9188" y="5857"/>
                    <a:pt x="9188" y="5684"/>
                  </a:cubicBezTo>
                  <a:lnTo>
                    <a:pt x="9188" y="308"/>
                  </a:lnTo>
                  <a:cubicBezTo>
                    <a:pt x="9193" y="299"/>
                    <a:pt x="9188" y="289"/>
                    <a:pt x="9188" y="284"/>
                  </a:cubicBezTo>
                  <a:cubicBezTo>
                    <a:pt x="9174" y="121"/>
                    <a:pt x="9039" y="1"/>
                    <a:pt x="8881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4039;p109">
              <a:extLst>
                <a:ext uri="{FF2B5EF4-FFF2-40B4-BE49-F238E27FC236}">
                  <a16:creationId xmlns:a16="http://schemas.microsoft.com/office/drawing/2014/main" id="{B7C94F77-03BF-4680-BFC8-6B4746702B40}"/>
                </a:ext>
              </a:extLst>
            </p:cNvPr>
            <p:cNvSpPr/>
            <p:nvPr/>
          </p:nvSpPr>
          <p:spPr>
            <a:xfrm>
              <a:off x="5303027" y="2489169"/>
              <a:ext cx="143799" cy="143799"/>
            </a:xfrm>
            <a:custGeom>
              <a:avLst/>
              <a:gdLst/>
              <a:ahLst/>
              <a:cxnLst/>
              <a:rect l="l" t="t" r="r" b="b"/>
              <a:pathLst>
                <a:path w="5488" h="5488" extrusionOk="0">
                  <a:moveTo>
                    <a:pt x="2747" y="0"/>
                  </a:moveTo>
                  <a:cubicBezTo>
                    <a:pt x="1230" y="0"/>
                    <a:pt x="1" y="1229"/>
                    <a:pt x="1" y="2746"/>
                  </a:cubicBezTo>
                  <a:cubicBezTo>
                    <a:pt x="1" y="4258"/>
                    <a:pt x="1230" y="5487"/>
                    <a:pt x="2747" y="5487"/>
                  </a:cubicBezTo>
                  <a:cubicBezTo>
                    <a:pt x="4259" y="5487"/>
                    <a:pt x="5488" y="4258"/>
                    <a:pt x="5488" y="2746"/>
                  </a:cubicBezTo>
                  <a:cubicBezTo>
                    <a:pt x="5488" y="1229"/>
                    <a:pt x="4259" y="0"/>
                    <a:pt x="2747" y="0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4042;p109">
              <a:extLst>
                <a:ext uri="{FF2B5EF4-FFF2-40B4-BE49-F238E27FC236}">
                  <a16:creationId xmlns:a16="http://schemas.microsoft.com/office/drawing/2014/main" id="{211B8207-5839-41D6-A90D-36436EFA7EA1}"/>
                </a:ext>
              </a:extLst>
            </p:cNvPr>
            <p:cNvSpPr/>
            <p:nvPr/>
          </p:nvSpPr>
          <p:spPr>
            <a:xfrm>
              <a:off x="5342776" y="2536988"/>
              <a:ext cx="56257" cy="48160"/>
            </a:xfrm>
            <a:custGeom>
              <a:avLst/>
              <a:gdLst/>
              <a:ahLst/>
              <a:cxnLst/>
              <a:rect l="l" t="t" r="r" b="b"/>
              <a:pathLst>
                <a:path w="2147" h="1838" extrusionOk="0">
                  <a:moveTo>
                    <a:pt x="1225" y="0"/>
                  </a:moveTo>
                  <a:cubicBezTo>
                    <a:pt x="999" y="0"/>
                    <a:pt x="768" y="85"/>
                    <a:pt x="582" y="273"/>
                  </a:cubicBezTo>
                  <a:cubicBezTo>
                    <a:pt x="1" y="849"/>
                    <a:pt x="409" y="1838"/>
                    <a:pt x="1230" y="1838"/>
                  </a:cubicBezTo>
                  <a:cubicBezTo>
                    <a:pt x="1734" y="1838"/>
                    <a:pt x="2146" y="1425"/>
                    <a:pt x="2146" y="921"/>
                  </a:cubicBezTo>
                  <a:cubicBezTo>
                    <a:pt x="2146" y="366"/>
                    <a:pt x="1695" y="0"/>
                    <a:pt x="1225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4043;p109">
              <a:extLst>
                <a:ext uri="{FF2B5EF4-FFF2-40B4-BE49-F238E27FC236}">
                  <a16:creationId xmlns:a16="http://schemas.microsoft.com/office/drawing/2014/main" id="{A52BEF50-6E35-4C47-8280-0E03E59C81AD}"/>
                </a:ext>
              </a:extLst>
            </p:cNvPr>
            <p:cNvSpPr/>
            <p:nvPr/>
          </p:nvSpPr>
          <p:spPr>
            <a:xfrm>
              <a:off x="5465797" y="2505886"/>
              <a:ext cx="110339" cy="110339"/>
            </a:xfrm>
            <a:custGeom>
              <a:avLst/>
              <a:gdLst/>
              <a:ahLst/>
              <a:cxnLst/>
              <a:rect l="l" t="t" r="r" b="b"/>
              <a:pathLst>
                <a:path w="4211" h="4211" extrusionOk="0">
                  <a:moveTo>
                    <a:pt x="2108" y="1"/>
                  </a:moveTo>
                  <a:cubicBezTo>
                    <a:pt x="941" y="1"/>
                    <a:pt x="0" y="946"/>
                    <a:pt x="0" y="2108"/>
                  </a:cubicBezTo>
                  <a:cubicBezTo>
                    <a:pt x="0" y="3270"/>
                    <a:pt x="941" y="4211"/>
                    <a:pt x="2108" y="4211"/>
                  </a:cubicBezTo>
                  <a:cubicBezTo>
                    <a:pt x="3269" y="4211"/>
                    <a:pt x="4210" y="3270"/>
                    <a:pt x="4210" y="2108"/>
                  </a:cubicBezTo>
                  <a:cubicBezTo>
                    <a:pt x="4210" y="946"/>
                    <a:pt x="3269" y="1"/>
                    <a:pt x="2108" y="1"/>
                  </a:cubicBezTo>
                  <a:close/>
                </a:path>
              </a:pathLst>
            </a:custGeom>
            <a:solidFill>
              <a:srgbClr val="004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4045;p109">
              <a:extLst>
                <a:ext uri="{FF2B5EF4-FFF2-40B4-BE49-F238E27FC236}">
                  <a16:creationId xmlns:a16="http://schemas.microsoft.com/office/drawing/2014/main" id="{0E6EEF4F-D234-490F-AC3F-AA3EF443345E}"/>
                </a:ext>
              </a:extLst>
            </p:cNvPr>
            <p:cNvSpPr/>
            <p:nvPr/>
          </p:nvSpPr>
          <p:spPr>
            <a:xfrm>
              <a:off x="5501275" y="2546290"/>
              <a:ext cx="34482" cy="29556"/>
            </a:xfrm>
            <a:custGeom>
              <a:avLst/>
              <a:gdLst/>
              <a:ahLst/>
              <a:cxnLst/>
              <a:rect l="l" t="t" r="r" b="b"/>
              <a:pathLst>
                <a:path w="1316" h="1128" extrusionOk="0">
                  <a:moveTo>
                    <a:pt x="750" y="1"/>
                  </a:moveTo>
                  <a:cubicBezTo>
                    <a:pt x="612" y="1"/>
                    <a:pt x="470" y="53"/>
                    <a:pt x="355" y="168"/>
                  </a:cubicBezTo>
                  <a:cubicBezTo>
                    <a:pt x="0" y="523"/>
                    <a:pt x="250" y="1128"/>
                    <a:pt x="754" y="1128"/>
                  </a:cubicBezTo>
                  <a:cubicBezTo>
                    <a:pt x="1061" y="1128"/>
                    <a:pt x="1315" y="873"/>
                    <a:pt x="1315" y="566"/>
                  </a:cubicBezTo>
                  <a:cubicBezTo>
                    <a:pt x="1315" y="225"/>
                    <a:pt x="1039" y="1"/>
                    <a:pt x="750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24047;p109">
              <a:extLst>
                <a:ext uri="{FF2B5EF4-FFF2-40B4-BE49-F238E27FC236}">
                  <a16:creationId xmlns:a16="http://schemas.microsoft.com/office/drawing/2014/main" id="{BA27153A-62EE-4D36-912F-A7956EA6BB87}"/>
                </a:ext>
              </a:extLst>
            </p:cNvPr>
            <p:cNvSpPr/>
            <p:nvPr/>
          </p:nvSpPr>
          <p:spPr>
            <a:xfrm>
              <a:off x="5603648" y="2652305"/>
              <a:ext cx="52353" cy="55811"/>
            </a:xfrm>
            <a:custGeom>
              <a:avLst/>
              <a:gdLst/>
              <a:ahLst/>
              <a:cxnLst/>
              <a:rect l="l" t="t" r="r" b="b"/>
              <a:pathLst>
                <a:path w="1998" h="2130" extrusionOk="0">
                  <a:moveTo>
                    <a:pt x="1" y="0"/>
                  </a:moveTo>
                  <a:lnTo>
                    <a:pt x="1" y="1484"/>
                  </a:lnTo>
                  <a:cubicBezTo>
                    <a:pt x="1" y="1584"/>
                    <a:pt x="63" y="1671"/>
                    <a:pt x="159" y="1695"/>
                  </a:cubicBezTo>
                  <a:lnTo>
                    <a:pt x="1719" y="2122"/>
                  </a:lnTo>
                  <a:cubicBezTo>
                    <a:pt x="1739" y="2127"/>
                    <a:pt x="1758" y="2130"/>
                    <a:pt x="1777" y="2130"/>
                  </a:cubicBezTo>
                  <a:cubicBezTo>
                    <a:pt x="1895" y="2130"/>
                    <a:pt x="1997" y="2035"/>
                    <a:pt x="1997" y="1911"/>
                  </a:cubicBezTo>
                  <a:lnTo>
                    <a:pt x="1997" y="0"/>
                  </a:ln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4050;p109">
              <a:extLst>
                <a:ext uri="{FF2B5EF4-FFF2-40B4-BE49-F238E27FC236}">
                  <a16:creationId xmlns:a16="http://schemas.microsoft.com/office/drawing/2014/main" id="{E967CC4B-B90F-42F2-8438-4A53BBA30540}"/>
                </a:ext>
              </a:extLst>
            </p:cNvPr>
            <p:cNvSpPr/>
            <p:nvPr/>
          </p:nvSpPr>
          <p:spPr>
            <a:xfrm>
              <a:off x="5395994" y="2516838"/>
              <a:ext cx="25285" cy="21407"/>
            </a:xfrm>
            <a:custGeom>
              <a:avLst/>
              <a:gdLst/>
              <a:ahLst/>
              <a:cxnLst/>
              <a:rect l="l" t="t" r="r" b="b"/>
              <a:pathLst>
                <a:path w="965" h="817" extrusionOk="0">
                  <a:moveTo>
                    <a:pt x="679" y="1"/>
                  </a:moveTo>
                  <a:cubicBezTo>
                    <a:pt x="634" y="1"/>
                    <a:pt x="586" y="18"/>
                    <a:pt x="543" y="58"/>
                  </a:cubicBezTo>
                  <a:lnTo>
                    <a:pt x="130" y="471"/>
                  </a:lnTo>
                  <a:cubicBezTo>
                    <a:pt x="0" y="600"/>
                    <a:pt x="91" y="816"/>
                    <a:pt x="269" y="816"/>
                  </a:cubicBezTo>
                  <a:lnTo>
                    <a:pt x="274" y="816"/>
                  </a:lnTo>
                  <a:cubicBezTo>
                    <a:pt x="327" y="816"/>
                    <a:pt x="379" y="797"/>
                    <a:pt x="418" y="759"/>
                  </a:cubicBezTo>
                  <a:lnTo>
                    <a:pt x="831" y="346"/>
                  </a:lnTo>
                  <a:cubicBezTo>
                    <a:pt x="964" y="198"/>
                    <a:pt x="834" y="1"/>
                    <a:pt x="679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4051;p109">
              <a:extLst>
                <a:ext uri="{FF2B5EF4-FFF2-40B4-BE49-F238E27FC236}">
                  <a16:creationId xmlns:a16="http://schemas.microsoft.com/office/drawing/2014/main" id="{6C67831E-DC99-45E7-8EFB-E5A1E62C663F}"/>
                </a:ext>
              </a:extLst>
            </p:cNvPr>
            <p:cNvSpPr/>
            <p:nvPr/>
          </p:nvSpPr>
          <p:spPr>
            <a:xfrm>
              <a:off x="5328601" y="2583655"/>
              <a:ext cx="26124" cy="21696"/>
            </a:xfrm>
            <a:custGeom>
              <a:avLst/>
              <a:gdLst/>
              <a:ahLst/>
              <a:cxnLst/>
              <a:rect l="l" t="t" r="r" b="b"/>
              <a:pathLst>
                <a:path w="997" h="828" extrusionOk="0">
                  <a:moveTo>
                    <a:pt x="699" y="0"/>
                  </a:moveTo>
                  <a:cubicBezTo>
                    <a:pt x="649" y="0"/>
                    <a:pt x="597" y="21"/>
                    <a:pt x="551" y="71"/>
                  </a:cubicBezTo>
                  <a:lnTo>
                    <a:pt x="139" y="484"/>
                  </a:lnTo>
                  <a:cubicBezTo>
                    <a:pt x="1" y="633"/>
                    <a:pt x="134" y="828"/>
                    <a:pt x="290" y="828"/>
                  </a:cubicBezTo>
                  <a:cubicBezTo>
                    <a:pt x="336" y="828"/>
                    <a:pt x="383" y="811"/>
                    <a:pt x="427" y="772"/>
                  </a:cubicBezTo>
                  <a:lnTo>
                    <a:pt x="839" y="355"/>
                  </a:lnTo>
                  <a:cubicBezTo>
                    <a:pt x="996" y="212"/>
                    <a:pt x="859" y="0"/>
                    <a:pt x="699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4052;p109">
              <a:extLst>
                <a:ext uri="{FF2B5EF4-FFF2-40B4-BE49-F238E27FC236}">
                  <a16:creationId xmlns:a16="http://schemas.microsoft.com/office/drawing/2014/main" id="{829197ED-F94B-4C75-AC5E-ED86755286B6}"/>
                </a:ext>
              </a:extLst>
            </p:cNvPr>
            <p:cNvSpPr/>
            <p:nvPr/>
          </p:nvSpPr>
          <p:spPr>
            <a:xfrm>
              <a:off x="5395181" y="2583655"/>
              <a:ext cx="26098" cy="21696"/>
            </a:xfrm>
            <a:custGeom>
              <a:avLst/>
              <a:gdLst/>
              <a:ahLst/>
              <a:cxnLst/>
              <a:rect l="l" t="t" r="r" b="b"/>
              <a:pathLst>
                <a:path w="996" h="828" extrusionOk="0">
                  <a:moveTo>
                    <a:pt x="300" y="0"/>
                  </a:moveTo>
                  <a:cubicBezTo>
                    <a:pt x="140" y="0"/>
                    <a:pt x="0" y="212"/>
                    <a:pt x="161" y="355"/>
                  </a:cubicBezTo>
                  <a:lnTo>
                    <a:pt x="574" y="772"/>
                  </a:lnTo>
                  <a:cubicBezTo>
                    <a:pt x="617" y="811"/>
                    <a:pt x="664" y="828"/>
                    <a:pt x="709" y="828"/>
                  </a:cubicBezTo>
                  <a:cubicBezTo>
                    <a:pt x="864" y="828"/>
                    <a:pt x="996" y="633"/>
                    <a:pt x="862" y="484"/>
                  </a:cubicBezTo>
                  <a:lnTo>
                    <a:pt x="449" y="71"/>
                  </a:lnTo>
                  <a:cubicBezTo>
                    <a:pt x="403" y="21"/>
                    <a:pt x="351" y="0"/>
                    <a:pt x="30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4053;p109">
              <a:extLst>
                <a:ext uri="{FF2B5EF4-FFF2-40B4-BE49-F238E27FC236}">
                  <a16:creationId xmlns:a16="http://schemas.microsoft.com/office/drawing/2014/main" id="{11F2D008-B6E9-450D-A947-F8A792B409BA}"/>
                </a:ext>
              </a:extLst>
            </p:cNvPr>
            <p:cNvSpPr/>
            <p:nvPr/>
          </p:nvSpPr>
          <p:spPr>
            <a:xfrm>
              <a:off x="5328103" y="2516472"/>
              <a:ext cx="26622" cy="22089"/>
            </a:xfrm>
            <a:custGeom>
              <a:avLst/>
              <a:gdLst/>
              <a:ahLst/>
              <a:cxnLst/>
              <a:rect l="l" t="t" r="r" b="b"/>
              <a:pathLst>
                <a:path w="1016" h="843" extrusionOk="0">
                  <a:moveTo>
                    <a:pt x="298" y="1"/>
                  </a:moveTo>
                  <a:cubicBezTo>
                    <a:pt x="138" y="1"/>
                    <a:pt x="0" y="214"/>
                    <a:pt x="158" y="360"/>
                  </a:cubicBezTo>
                  <a:lnTo>
                    <a:pt x="570" y="773"/>
                  </a:lnTo>
                  <a:cubicBezTo>
                    <a:pt x="616" y="822"/>
                    <a:pt x="668" y="842"/>
                    <a:pt x="717" y="842"/>
                  </a:cubicBezTo>
                  <a:cubicBezTo>
                    <a:pt x="877" y="842"/>
                    <a:pt x="1016" y="631"/>
                    <a:pt x="858" y="485"/>
                  </a:cubicBezTo>
                  <a:lnTo>
                    <a:pt x="446" y="72"/>
                  </a:lnTo>
                  <a:cubicBezTo>
                    <a:pt x="400" y="22"/>
                    <a:pt x="348" y="1"/>
                    <a:pt x="298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4054;p109">
              <a:extLst>
                <a:ext uri="{FF2B5EF4-FFF2-40B4-BE49-F238E27FC236}">
                  <a16:creationId xmlns:a16="http://schemas.microsoft.com/office/drawing/2014/main" id="{CEF90BE5-AEED-4AD7-BAE1-CC8F4BD15881}"/>
                </a:ext>
              </a:extLst>
            </p:cNvPr>
            <p:cNvSpPr/>
            <p:nvPr/>
          </p:nvSpPr>
          <p:spPr>
            <a:xfrm>
              <a:off x="5536596" y="2527267"/>
              <a:ext cx="20359" cy="16508"/>
            </a:xfrm>
            <a:custGeom>
              <a:avLst/>
              <a:gdLst/>
              <a:ahLst/>
              <a:cxnLst/>
              <a:rect l="l" t="t" r="r" b="b"/>
              <a:pathLst>
                <a:path w="777" h="630" extrusionOk="0">
                  <a:moveTo>
                    <a:pt x="490" y="0"/>
                  </a:moveTo>
                  <a:cubicBezTo>
                    <a:pt x="444" y="0"/>
                    <a:pt x="396" y="18"/>
                    <a:pt x="351" y="58"/>
                  </a:cubicBezTo>
                  <a:lnTo>
                    <a:pt x="126" y="279"/>
                  </a:lnTo>
                  <a:cubicBezTo>
                    <a:pt x="1" y="409"/>
                    <a:pt x="92" y="625"/>
                    <a:pt x="270" y="625"/>
                  </a:cubicBezTo>
                  <a:lnTo>
                    <a:pt x="270" y="630"/>
                  </a:lnTo>
                  <a:cubicBezTo>
                    <a:pt x="327" y="630"/>
                    <a:pt x="375" y="606"/>
                    <a:pt x="414" y="567"/>
                  </a:cubicBezTo>
                  <a:lnTo>
                    <a:pt x="639" y="342"/>
                  </a:lnTo>
                  <a:cubicBezTo>
                    <a:pt x="776" y="194"/>
                    <a:pt x="645" y="0"/>
                    <a:pt x="490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4055;p109">
              <a:extLst>
                <a:ext uri="{FF2B5EF4-FFF2-40B4-BE49-F238E27FC236}">
                  <a16:creationId xmlns:a16="http://schemas.microsoft.com/office/drawing/2014/main" id="{986DB6CA-2B50-4808-89DA-49F5805F3F71}"/>
                </a:ext>
              </a:extLst>
            </p:cNvPr>
            <p:cNvSpPr/>
            <p:nvPr/>
          </p:nvSpPr>
          <p:spPr>
            <a:xfrm>
              <a:off x="5485292" y="2578519"/>
              <a:ext cx="20359" cy="16455"/>
            </a:xfrm>
            <a:custGeom>
              <a:avLst/>
              <a:gdLst/>
              <a:ahLst/>
              <a:cxnLst/>
              <a:rect l="l" t="t" r="r" b="b"/>
              <a:pathLst>
                <a:path w="777" h="628" extrusionOk="0">
                  <a:moveTo>
                    <a:pt x="487" y="1"/>
                  </a:moveTo>
                  <a:cubicBezTo>
                    <a:pt x="442" y="1"/>
                    <a:pt x="394" y="17"/>
                    <a:pt x="351" y="56"/>
                  </a:cubicBezTo>
                  <a:lnTo>
                    <a:pt x="130" y="282"/>
                  </a:lnTo>
                  <a:cubicBezTo>
                    <a:pt x="0" y="411"/>
                    <a:pt x="92" y="627"/>
                    <a:pt x="274" y="627"/>
                  </a:cubicBezTo>
                  <a:cubicBezTo>
                    <a:pt x="327" y="627"/>
                    <a:pt x="380" y="608"/>
                    <a:pt x="418" y="570"/>
                  </a:cubicBezTo>
                  <a:lnTo>
                    <a:pt x="639" y="344"/>
                  </a:lnTo>
                  <a:cubicBezTo>
                    <a:pt x="776" y="195"/>
                    <a:pt x="643" y="1"/>
                    <a:pt x="4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4056;p109">
              <a:extLst>
                <a:ext uri="{FF2B5EF4-FFF2-40B4-BE49-F238E27FC236}">
                  <a16:creationId xmlns:a16="http://schemas.microsoft.com/office/drawing/2014/main" id="{0B915E0F-CD41-4F44-8CFD-417D99B19897}"/>
                </a:ext>
              </a:extLst>
            </p:cNvPr>
            <p:cNvSpPr/>
            <p:nvPr/>
          </p:nvSpPr>
          <p:spPr>
            <a:xfrm>
              <a:off x="5536360" y="2578519"/>
              <a:ext cx="20595" cy="16455"/>
            </a:xfrm>
            <a:custGeom>
              <a:avLst/>
              <a:gdLst/>
              <a:ahLst/>
              <a:cxnLst/>
              <a:rect l="l" t="t" r="r" b="b"/>
              <a:pathLst>
                <a:path w="786" h="628" extrusionOk="0">
                  <a:moveTo>
                    <a:pt x="287" y="1"/>
                  </a:moveTo>
                  <a:cubicBezTo>
                    <a:pt x="132" y="1"/>
                    <a:pt x="1" y="195"/>
                    <a:pt x="135" y="344"/>
                  </a:cubicBezTo>
                  <a:lnTo>
                    <a:pt x="360" y="570"/>
                  </a:lnTo>
                  <a:cubicBezTo>
                    <a:pt x="404" y="610"/>
                    <a:pt x="452" y="627"/>
                    <a:pt x="498" y="627"/>
                  </a:cubicBezTo>
                  <a:cubicBezTo>
                    <a:pt x="653" y="627"/>
                    <a:pt x="786" y="430"/>
                    <a:pt x="648" y="282"/>
                  </a:cubicBezTo>
                  <a:lnTo>
                    <a:pt x="423" y="56"/>
                  </a:lnTo>
                  <a:cubicBezTo>
                    <a:pt x="379" y="17"/>
                    <a:pt x="332" y="1"/>
                    <a:pt x="287" y="1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4057;p109">
              <a:extLst>
                <a:ext uri="{FF2B5EF4-FFF2-40B4-BE49-F238E27FC236}">
                  <a16:creationId xmlns:a16="http://schemas.microsoft.com/office/drawing/2014/main" id="{4E7CDA62-9B65-45C7-9C12-BFEEC1BCE06D}"/>
                </a:ext>
              </a:extLst>
            </p:cNvPr>
            <p:cNvSpPr/>
            <p:nvPr/>
          </p:nvSpPr>
          <p:spPr>
            <a:xfrm>
              <a:off x="5485108" y="2527267"/>
              <a:ext cx="20543" cy="16377"/>
            </a:xfrm>
            <a:custGeom>
              <a:avLst/>
              <a:gdLst/>
              <a:ahLst/>
              <a:cxnLst/>
              <a:rect l="l" t="t" r="r" b="b"/>
              <a:pathLst>
                <a:path w="784" h="625" extrusionOk="0">
                  <a:moveTo>
                    <a:pt x="282" y="0"/>
                  </a:moveTo>
                  <a:cubicBezTo>
                    <a:pt x="128" y="0"/>
                    <a:pt x="0" y="194"/>
                    <a:pt x="137" y="342"/>
                  </a:cubicBezTo>
                  <a:lnTo>
                    <a:pt x="358" y="567"/>
                  </a:lnTo>
                  <a:cubicBezTo>
                    <a:pt x="402" y="608"/>
                    <a:pt x="449" y="625"/>
                    <a:pt x="495" y="625"/>
                  </a:cubicBezTo>
                  <a:cubicBezTo>
                    <a:pt x="651" y="625"/>
                    <a:pt x="783" y="428"/>
                    <a:pt x="646" y="279"/>
                  </a:cubicBezTo>
                  <a:lnTo>
                    <a:pt x="420" y="58"/>
                  </a:lnTo>
                  <a:cubicBezTo>
                    <a:pt x="376" y="18"/>
                    <a:pt x="328" y="0"/>
                    <a:pt x="282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58;p109">
              <a:extLst>
                <a:ext uri="{FF2B5EF4-FFF2-40B4-BE49-F238E27FC236}">
                  <a16:creationId xmlns:a16="http://schemas.microsoft.com/office/drawing/2014/main" id="{C7090940-5A62-407F-9BD3-E9DEF6815838}"/>
                </a:ext>
              </a:extLst>
            </p:cNvPr>
            <p:cNvSpPr/>
            <p:nvPr/>
          </p:nvSpPr>
          <p:spPr>
            <a:xfrm>
              <a:off x="5352078" y="2649030"/>
              <a:ext cx="102164" cy="10717"/>
            </a:xfrm>
            <a:custGeom>
              <a:avLst/>
              <a:gdLst/>
              <a:ahLst/>
              <a:cxnLst/>
              <a:rect l="l" t="t" r="r" b="b"/>
              <a:pathLst>
                <a:path w="3899" h="409" extrusionOk="0">
                  <a:moveTo>
                    <a:pt x="3629" y="0"/>
                  </a:moveTo>
                  <a:cubicBezTo>
                    <a:pt x="3625" y="0"/>
                    <a:pt x="3620" y="0"/>
                    <a:pt x="3616" y="0"/>
                  </a:cubicBezTo>
                  <a:lnTo>
                    <a:pt x="255" y="0"/>
                  </a:lnTo>
                  <a:cubicBezTo>
                    <a:pt x="1" y="15"/>
                    <a:pt x="1" y="394"/>
                    <a:pt x="255" y="408"/>
                  </a:cubicBezTo>
                  <a:lnTo>
                    <a:pt x="3616" y="408"/>
                  </a:lnTo>
                  <a:cubicBezTo>
                    <a:pt x="3620" y="409"/>
                    <a:pt x="3625" y="409"/>
                    <a:pt x="3629" y="409"/>
                  </a:cubicBezTo>
                  <a:cubicBezTo>
                    <a:pt x="3899" y="409"/>
                    <a:pt x="3899" y="0"/>
                    <a:pt x="3629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059;p109">
              <a:extLst>
                <a:ext uri="{FF2B5EF4-FFF2-40B4-BE49-F238E27FC236}">
                  <a16:creationId xmlns:a16="http://schemas.microsoft.com/office/drawing/2014/main" id="{A7227AD4-EC97-43B7-B5EA-47076A201D1A}"/>
                </a:ext>
              </a:extLst>
            </p:cNvPr>
            <p:cNvSpPr/>
            <p:nvPr/>
          </p:nvSpPr>
          <p:spPr>
            <a:xfrm>
              <a:off x="5352078" y="2701592"/>
              <a:ext cx="23949" cy="10717"/>
            </a:xfrm>
            <a:custGeom>
              <a:avLst/>
              <a:gdLst/>
              <a:ahLst/>
              <a:cxnLst/>
              <a:rect l="l" t="t" r="r" b="b"/>
              <a:pathLst>
                <a:path w="914" h="409" extrusionOk="0">
                  <a:moveTo>
                    <a:pt x="260" y="1"/>
                  </a:moveTo>
                  <a:cubicBezTo>
                    <a:pt x="1" y="15"/>
                    <a:pt x="1" y="395"/>
                    <a:pt x="260" y="409"/>
                  </a:cubicBezTo>
                  <a:lnTo>
                    <a:pt x="654" y="409"/>
                  </a:lnTo>
                  <a:cubicBezTo>
                    <a:pt x="913" y="395"/>
                    <a:pt x="913" y="15"/>
                    <a:pt x="65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060;p109">
              <a:extLst>
                <a:ext uri="{FF2B5EF4-FFF2-40B4-BE49-F238E27FC236}">
                  <a16:creationId xmlns:a16="http://schemas.microsoft.com/office/drawing/2014/main" id="{D2242853-7092-4FC7-9403-6C1143AFF39D}"/>
                </a:ext>
              </a:extLst>
            </p:cNvPr>
            <p:cNvSpPr/>
            <p:nvPr/>
          </p:nvSpPr>
          <p:spPr>
            <a:xfrm>
              <a:off x="5387425" y="2701592"/>
              <a:ext cx="66188" cy="10717"/>
            </a:xfrm>
            <a:custGeom>
              <a:avLst/>
              <a:gdLst/>
              <a:ahLst/>
              <a:cxnLst/>
              <a:rect l="l" t="t" r="r" b="b"/>
              <a:pathLst>
                <a:path w="2526" h="409" extrusionOk="0">
                  <a:moveTo>
                    <a:pt x="255" y="1"/>
                  </a:moveTo>
                  <a:cubicBezTo>
                    <a:pt x="1" y="15"/>
                    <a:pt x="1" y="395"/>
                    <a:pt x="255" y="409"/>
                  </a:cubicBezTo>
                  <a:lnTo>
                    <a:pt x="2267" y="409"/>
                  </a:lnTo>
                  <a:cubicBezTo>
                    <a:pt x="2526" y="395"/>
                    <a:pt x="2526" y="15"/>
                    <a:pt x="2267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4061;p109">
              <a:extLst>
                <a:ext uri="{FF2B5EF4-FFF2-40B4-BE49-F238E27FC236}">
                  <a16:creationId xmlns:a16="http://schemas.microsoft.com/office/drawing/2014/main" id="{BF45FE9D-2366-427B-8446-7ACE41FE4EE0}"/>
                </a:ext>
              </a:extLst>
            </p:cNvPr>
            <p:cNvSpPr/>
            <p:nvPr/>
          </p:nvSpPr>
          <p:spPr>
            <a:xfrm>
              <a:off x="5352078" y="2675416"/>
              <a:ext cx="102164" cy="10638"/>
            </a:xfrm>
            <a:custGeom>
              <a:avLst/>
              <a:gdLst/>
              <a:ahLst/>
              <a:cxnLst/>
              <a:rect l="l" t="t" r="r" b="b"/>
              <a:pathLst>
                <a:path w="3899" h="406" extrusionOk="0">
                  <a:moveTo>
                    <a:pt x="3634" y="1"/>
                  </a:moveTo>
                  <a:cubicBezTo>
                    <a:pt x="3628" y="1"/>
                    <a:pt x="3622" y="1"/>
                    <a:pt x="3616" y="1"/>
                  </a:cubicBezTo>
                  <a:lnTo>
                    <a:pt x="255" y="1"/>
                  </a:lnTo>
                  <a:cubicBezTo>
                    <a:pt x="1" y="11"/>
                    <a:pt x="1" y="390"/>
                    <a:pt x="255" y="405"/>
                  </a:cubicBezTo>
                  <a:lnTo>
                    <a:pt x="3616" y="405"/>
                  </a:lnTo>
                  <a:cubicBezTo>
                    <a:pt x="3620" y="405"/>
                    <a:pt x="3625" y="405"/>
                    <a:pt x="3629" y="405"/>
                  </a:cubicBezTo>
                  <a:cubicBezTo>
                    <a:pt x="3898" y="405"/>
                    <a:pt x="3899" y="1"/>
                    <a:pt x="3634" y="1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4062;p109">
              <a:extLst>
                <a:ext uri="{FF2B5EF4-FFF2-40B4-BE49-F238E27FC236}">
                  <a16:creationId xmlns:a16="http://schemas.microsoft.com/office/drawing/2014/main" id="{B49BDE49-591B-48A8-AE85-63B33CF3F175}"/>
                </a:ext>
              </a:extLst>
            </p:cNvPr>
            <p:cNvSpPr/>
            <p:nvPr/>
          </p:nvSpPr>
          <p:spPr>
            <a:xfrm>
              <a:off x="5289454" y="2484138"/>
              <a:ext cx="298001" cy="154097"/>
            </a:xfrm>
            <a:custGeom>
              <a:avLst/>
              <a:gdLst/>
              <a:ahLst/>
              <a:cxnLst/>
              <a:rect l="l" t="t" r="r" b="b"/>
              <a:pathLst>
                <a:path w="11373" h="5881" extrusionOk="0">
                  <a:moveTo>
                    <a:pt x="8837" y="1034"/>
                  </a:moveTo>
                  <a:cubicBezTo>
                    <a:pt x="9083" y="1034"/>
                    <a:pt x="9331" y="1082"/>
                    <a:pt x="9567" y="1181"/>
                  </a:cubicBezTo>
                  <a:cubicBezTo>
                    <a:pt x="10278" y="1474"/>
                    <a:pt x="10739" y="2165"/>
                    <a:pt x="10739" y="2938"/>
                  </a:cubicBezTo>
                  <a:cubicBezTo>
                    <a:pt x="10739" y="3706"/>
                    <a:pt x="10278" y="4397"/>
                    <a:pt x="9567" y="4695"/>
                  </a:cubicBezTo>
                  <a:cubicBezTo>
                    <a:pt x="9333" y="4792"/>
                    <a:pt x="9086" y="4839"/>
                    <a:pt x="8841" y="4839"/>
                  </a:cubicBezTo>
                  <a:cubicBezTo>
                    <a:pt x="8345" y="4839"/>
                    <a:pt x="7857" y="4645"/>
                    <a:pt x="7494" y="4282"/>
                  </a:cubicBezTo>
                  <a:cubicBezTo>
                    <a:pt x="6750" y="3538"/>
                    <a:pt x="6750" y="2333"/>
                    <a:pt x="7494" y="1594"/>
                  </a:cubicBezTo>
                  <a:cubicBezTo>
                    <a:pt x="7856" y="1229"/>
                    <a:pt x="8342" y="1034"/>
                    <a:pt x="8837" y="1034"/>
                  </a:cubicBezTo>
                  <a:close/>
                  <a:moveTo>
                    <a:pt x="3266" y="397"/>
                  </a:moveTo>
                  <a:cubicBezTo>
                    <a:pt x="3594" y="397"/>
                    <a:pt x="3924" y="460"/>
                    <a:pt x="4239" y="591"/>
                  </a:cubicBezTo>
                  <a:cubicBezTo>
                    <a:pt x="5185" y="984"/>
                    <a:pt x="5804" y="1911"/>
                    <a:pt x="5804" y="2938"/>
                  </a:cubicBezTo>
                  <a:cubicBezTo>
                    <a:pt x="5804" y="3965"/>
                    <a:pt x="5185" y="4892"/>
                    <a:pt x="4239" y="5281"/>
                  </a:cubicBezTo>
                  <a:cubicBezTo>
                    <a:pt x="3924" y="5411"/>
                    <a:pt x="3593" y="5475"/>
                    <a:pt x="3265" y="5475"/>
                  </a:cubicBezTo>
                  <a:cubicBezTo>
                    <a:pt x="2605" y="5475"/>
                    <a:pt x="1957" y="5218"/>
                    <a:pt x="1469" y="4733"/>
                  </a:cubicBezTo>
                  <a:cubicBezTo>
                    <a:pt x="476" y="3745"/>
                    <a:pt x="471" y="2132"/>
                    <a:pt x="1469" y="1143"/>
                  </a:cubicBezTo>
                  <a:cubicBezTo>
                    <a:pt x="1957" y="655"/>
                    <a:pt x="2606" y="397"/>
                    <a:pt x="3266" y="397"/>
                  </a:cubicBezTo>
                  <a:close/>
                  <a:moveTo>
                    <a:pt x="3267" y="0"/>
                  </a:moveTo>
                  <a:cubicBezTo>
                    <a:pt x="2153" y="0"/>
                    <a:pt x="1105" y="638"/>
                    <a:pt x="610" y="1690"/>
                  </a:cubicBezTo>
                  <a:cubicBezTo>
                    <a:pt x="0" y="2981"/>
                    <a:pt x="408" y="4522"/>
                    <a:pt x="1580" y="5343"/>
                  </a:cubicBezTo>
                  <a:cubicBezTo>
                    <a:pt x="2090" y="5704"/>
                    <a:pt x="2681" y="5881"/>
                    <a:pt x="3269" y="5881"/>
                  </a:cubicBezTo>
                  <a:cubicBezTo>
                    <a:pt x="4026" y="5881"/>
                    <a:pt x="4778" y="5589"/>
                    <a:pt x="5348" y="5021"/>
                  </a:cubicBezTo>
                  <a:cubicBezTo>
                    <a:pt x="5732" y="4637"/>
                    <a:pt x="6001" y="4153"/>
                    <a:pt x="6126" y="3625"/>
                  </a:cubicBezTo>
                  <a:lnTo>
                    <a:pt x="6634" y="3625"/>
                  </a:lnTo>
                  <a:cubicBezTo>
                    <a:pt x="6940" y="4616"/>
                    <a:pt x="7852" y="5255"/>
                    <a:pt x="8845" y="5255"/>
                  </a:cubicBezTo>
                  <a:cubicBezTo>
                    <a:pt x="9039" y="5255"/>
                    <a:pt x="9237" y="5231"/>
                    <a:pt x="9433" y="5180"/>
                  </a:cubicBezTo>
                  <a:cubicBezTo>
                    <a:pt x="10633" y="4868"/>
                    <a:pt x="11372" y="3668"/>
                    <a:pt x="11113" y="2453"/>
                  </a:cubicBezTo>
                  <a:cubicBezTo>
                    <a:pt x="10877" y="1372"/>
                    <a:pt x="9924" y="621"/>
                    <a:pt x="8850" y="621"/>
                  </a:cubicBezTo>
                  <a:cubicBezTo>
                    <a:pt x="8723" y="621"/>
                    <a:pt x="8593" y="631"/>
                    <a:pt x="8463" y="653"/>
                  </a:cubicBezTo>
                  <a:cubicBezTo>
                    <a:pt x="7244" y="860"/>
                    <a:pt x="6399" y="1988"/>
                    <a:pt x="6548" y="3221"/>
                  </a:cubicBezTo>
                  <a:lnTo>
                    <a:pt x="6193" y="3221"/>
                  </a:lnTo>
                  <a:cubicBezTo>
                    <a:pt x="6332" y="1796"/>
                    <a:pt x="5425" y="480"/>
                    <a:pt x="4047" y="106"/>
                  </a:cubicBezTo>
                  <a:cubicBezTo>
                    <a:pt x="3788" y="35"/>
                    <a:pt x="3526" y="0"/>
                    <a:pt x="3267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4063;p109">
              <a:extLst>
                <a:ext uri="{FF2B5EF4-FFF2-40B4-BE49-F238E27FC236}">
                  <a16:creationId xmlns:a16="http://schemas.microsoft.com/office/drawing/2014/main" id="{6B3A0059-81A3-4A5C-A9C9-DF312D5497C4}"/>
                </a:ext>
              </a:extLst>
            </p:cNvPr>
            <p:cNvSpPr/>
            <p:nvPr/>
          </p:nvSpPr>
          <p:spPr>
            <a:xfrm>
              <a:off x="5335623" y="2531695"/>
              <a:ext cx="68703" cy="58877"/>
            </a:xfrm>
            <a:custGeom>
              <a:avLst/>
              <a:gdLst/>
              <a:ahLst/>
              <a:cxnLst/>
              <a:rect l="l" t="t" r="r" b="b"/>
              <a:pathLst>
                <a:path w="2622" h="2247" extrusionOk="0">
                  <a:moveTo>
                    <a:pt x="1508" y="406"/>
                  </a:moveTo>
                  <a:cubicBezTo>
                    <a:pt x="1683" y="406"/>
                    <a:pt x="1861" y="470"/>
                    <a:pt x="2007" y="614"/>
                  </a:cubicBezTo>
                  <a:cubicBezTo>
                    <a:pt x="2458" y="1065"/>
                    <a:pt x="2136" y="1838"/>
                    <a:pt x="1503" y="1838"/>
                  </a:cubicBezTo>
                  <a:cubicBezTo>
                    <a:pt x="1109" y="1834"/>
                    <a:pt x="787" y="1517"/>
                    <a:pt x="787" y="1123"/>
                  </a:cubicBezTo>
                  <a:cubicBezTo>
                    <a:pt x="787" y="691"/>
                    <a:pt x="1140" y="406"/>
                    <a:pt x="1508" y="406"/>
                  </a:cubicBezTo>
                  <a:close/>
                  <a:moveTo>
                    <a:pt x="1494" y="1"/>
                  </a:moveTo>
                  <a:cubicBezTo>
                    <a:pt x="1219" y="1"/>
                    <a:pt x="939" y="103"/>
                    <a:pt x="711" y="331"/>
                  </a:cubicBezTo>
                  <a:cubicBezTo>
                    <a:pt x="0" y="1037"/>
                    <a:pt x="504" y="2242"/>
                    <a:pt x="1503" y="2246"/>
                  </a:cubicBezTo>
                  <a:cubicBezTo>
                    <a:pt x="2122" y="2242"/>
                    <a:pt x="2621" y="1742"/>
                    <a:pt x="2621" y="1123"/>
                  </a:cubicBezTo>
                  <a:cubicBezTo>
                    <a:pt x="2621" y="448"/>
                    <a:pt x="2070" y="1"/>
                    <a:pt x="1494" y="1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4064;p109">
              <a:extLst>
                <a:ext uri="{FF2B5EF4-FFF2-40B4-BE49-F238E27FC236}">
                  <a16:creationId xmlns:a16="http://schemas.microsoft.com/office/drawing/2014/main" id="{B130F1B2-EABC-4668-9823-B42EBDA16703}"/>
                </a:ext>
              </a:extLst>
            </p:cNvPr>
            <p:cNvSpPr/>
            <p:nvPr/>
          </p:nvSpPr>
          <p:spPr>
            <a:xfrm>
              <a:off x="5500882" y="2540971"/>
              <a:ext cx="46955" cy="40168"/>
            </a:xfrm>
            <a:custGeom>
              <a:avLst/>
              <a:gdLst/>
              <a:ahLst/>
              <a:cxnLst/>
              <a:rect l="l" t="t" r="r" b="b"/>
              <a:pathLst>
                <a:path w="1792" h="1533" extrusionOk="0">
                  <a:moveTo>
                    <a:pt x="769" y="409"/>
                  </a:moveTo>
                  <a:cubicBezTo>
                    <a:pt x="1086" y="409"/>
                    <a:pt x="1249" y="798"/>
                    <a:pt x="1023" y="1024"/>
                  </a:cubicBezTo>
                  <a:cubicBezTo>
                    <a:pt x="949" y="1097"/>
                    <a:pt x="858" y="1129"/>
                    <a:pt x="769" y="1129"/>
                  </a:cubicBezTo>
                  <a:cubicBezTo>
                    <a:pt x="584" y="1129"/>
                    <a:pt x="409" y="987"/>
                    <a:pt x="409" y="769"/>
                  </a:cubicBezTo>
                  <a:cubicBezTo>
                    <a:pt x="409" y="567"/>
                    <a:pt x="567" y="409"/>
                    <a:pt x="769" y="409"/>
                  </a:cubicBezTo>
                  <a:close/>
                  <a:moveTo>
                    <a:pt x="773" y="0"/>
                  </a:moveTo>
                  <a:cubicBezTo>
                    <a:pt x="379" y="0"/>
                    <a:pt x="1" y="308"/>
                    <a:pt x="1" y="769"/>
                  </a:cubicBezTo>
                  <a:cubicBezTo>
                    <a:pt x="1" y="1192"/>
                    <a:pt x="346" y="1532"/>
                    <a:pt x="769" y="1532"/>
                  </a:cubicBezTo>
                  <a:cubicBezTo>
                    <a:pt x="1450" y="1532"/>
                    <a:pt x="1791" y="707"/>
                    <a:pt x="1306" y="227"/>
                  </a:cubicBezTo>
                  <a:cubicBezTo>
                    <a:pt x="1151" y="70"/>
                    <a:pt x="960" y="0"/>
                    <a:pt x="773" y="0"/>
                  </a:cubicBezTo>
                  <a:close/>
                </a:path>
              </a:pathLst>
            </a:custGeom>
            <a:solidFill>
              <a:srgbClr val="006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4065;p109">
              <a:extLst>
                <a:ext uri="{FF2B5EF4-FFF2-40B4-BE49-F238E27FC236}">
                  <a16:creationId xmlns:a16="http://schemas.microsoft.com/office/drawing/2014/main" id="{D4BD0E1E-4AFF-40FF-B17C-C5971DC4F467}"/>
                </a:ext>
              </a:extLst>
            </p:cNvPr>
            <p:cNvSpPr/>
            <p:nvPr/>
          </p:nvSpPr>
          <p:spPr>
            <a:xfrm>
              <a:off x="5480130" y="2649030"/>
              <a:ext cx="63305" cy="63279"/>
            </a:xfrm>
            <a:custGeom>
              <a:avLst/>
              <a:gdLst/>
              <a:ahLst/>
              <a:cxnLst/>
              <a:rect l="l" t="t" r="r" b="b"/>
              <a:pathLst>
                <a:path w="2416" h="2415" extrusionOk="0">
                  <a:moveTo>
                    <a:pt x="2007" y="408"/>
                  </a:moveTo>
                  <a:lnTo>
                    <a:pt x="2007" y="2007"/>
                  </a:lnTo>
                  <a:lnTo>
                    <a:pt x="409" y="2007"/>
                  </a:lnTo>
                  <a:lnTo>
                    <a:pt x="409" y="408"/>
                  </a:lnTo>
                  <a:close/>
                  <a:moveTo>
                    <a:pt x="293" y="0"/>
                  </a:moveTo>
                  <a:cubicBezTo>
                    <a:pt x="130" y="0"/>
                    <a:pt x="1" y="130"/>
                    <a:pt x="1" y="293"/>
                  </a:cubicBezTo>
                  <a:lnTo>
                    <a:pt x="1" y="2117"/>
                  </a:lnTo>
                  <a:cubicBezTo>
                    <a:pt x="1" y="2281"/>
                    <a:pt x="130" y="2415"/>
                    <a:pt x="293" y="2415"/>
                  </a:cubicBezTo>
                  <a:lnTo>
                    <a:pt x="2118" y="2415"/>
                  </a:lnTo>
                  <a:cubicBezTo>
                    <a:pt x="2281" y="2415"/>
                    <a:pt x="2415" y="2281"/>
                    <a:pt x="2415" y="2117"/>
                  </a:cubicBezTo>
                  <a:lnTo>
                    <a:pt x="2415" y="293"/>
                  </a:lnTo>
                  <a:cubicBezTo>
                    <a:pt x="2415" y="130"/>
                    <a:pt x="2281" y="0"/>
                    <a:pt x="2118" y="0"/>
                  </a:cubicBezTo>
                  <a:close/>
                </a:path>
              </a:pathLst>
            </a:custGeom>
            <a:solidFill>
              <a:srgbClr val="009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4066;p109">
              <a:extLst>
                <a:ext uri="{FF2B5EF4-FFF2-40B4-BE49-F238E27FC236}">
                  <a16:creationId xmlns:a16="http://schemas.microsoft.com/office/drawing/2014/main" id="{C323B2E9-6E72-45B3-80F5-93F9523EF891}"/>
                </a:ext>
              </a:extLst>
            </p:cNvPr>
            <p:cNvSpPr/>
            <p:nvPr/>
          </p:nvSpPr>
          <p:spPr>
            <a:xfrm>
              <a:off x="5324356" y="2591175"/>
              <a:ext cx="336938" cy="145031"/>
            </a:xfrm>
            <a:custGeom>
              <a:avLst/>
              <a:gdLst/>
              <a:ahLst/>
              <a:cxnLst/>
              <a:rect l="l" t="t" r="r" b="b"/>
              <a:pathLst>
                <a:path w="12859" h="5535" extrusionOk="0">
                  <a:moveTo>
                    <a:pt x="10453" y="1628"/>
                  </a:moveTo>
                  <a:lnTo>
                    <a:pt x="10453" y="3039"/>
                  </a:lnTo>
                  <a:lnTo>
                    <a:pt x="9603" y="3039"/>
                  </a:lnTo>
                  <a:lnTo>
                    <a:pt x="9603" y="1628"/>
                  </a:lnTo>
                  <a:close/>
                  <a:moveTo>
                    <a:pt x="12436" y="407"/>
                  </a:moveTo>
                  <a:cubicBezTo>
                    <a:pt x="12444" y="407"/>
                    <a:pt x="12450" y="415"/>
                    <a:pt x="12450" y="423"/>
                  </a:cubicBezTo>
                  <a:lnTo>
                    <a:pt x="12450" y="4244"/>
                  </a:lnTo>
                  <a:cubicBezTo>
                    <a:pt x="12450" y="4252"/>
                    <a:pt x="12444" y="4259"/>
                    <a:pt x="12436" y="4259"/>
                  </a:cubicBezTo>
                  <a:cubicBezTo>
                    <a:pt x="12434" y="4259"/>
                    <a:pt x="12433" y="4259"/>
                    <a:pt x="12431" y="4258"/>
                  </a:cubicBezTo>
                  <a:lnTo>
                    <a:pt x="10871" y="3831"/>
                  </a:lnTo>
                  <a:cubicBezTo>
                    <a:pt x="10866" y="3831"/>
                    <a:pt x="10861" y="3826"/>
                    <a:pt x="10861" y="3817"/>
                  </a:cubicBezTo>
                  <a:lnTo>
                    <a:pt x="10861" y="850"/>
                  </a:lnTo>
                  <a:cubicBezTo>
                    <a:pt x="10861" y="840"/>
                    <a:pt x="10866" y="836"/>
                    <a:pt x="10871" y="836"/>
                  </a:cubicBezTo>
                  <a:lnTo>
                    <a:pt x="12431" y="408"/>
                  </a:lnTo>
                  <a:cubicBezTo>
                    <a:pt x="12433" y="407"/>
                    <a:pt x="12434" y="407"/>
                    <a:pt x="12436" y="407"/>
                  </a:cubicBezTo>
                  <a:close/>
                  <a:moveTo>
                    <a:pt x="12436" y="0"/>
                  </a:moveTo>
                  <a:cubicBezTo>
                    <a:pt x="12399" y="0"/>
                    <a:pt x="12362" y="5"/>
                    <a:pt x="12325" y="15"/>
                  </a:cubicBezTo>
                  <a:lnTo>
                    <a:pt x="10765" y="442"/>
                  </a:lnTo>
                  <a:cubicBezTo>
                    <a:pt x="10578" y="490"/>
                    <a:pt x="10453" y="658"/>
                    <a:pt x="10453" y="850"/>
                  </a:cubicBezTo>
                  <a:lnTo>
                    <a:pt x="10453" y="1220"/>
                  </a:lnTo>
                  <a:lnTo>
                    <a:pt x="9599" y="1220"/>
                  </a:lnTo>
                  <a:lnTo>
                    <a:pt x="9599" y="922"/>
                  </a:lnTo>
                  <a:cubicBezTo>
                    <a:pt x="9591" y="792"/>
                    <a:pt x="9494" y="728"/>
                    <a:pt x="9397" y="728"/>
                  </a:cubicBezTo>
                  <a:cubicBezTo>
                    <a:pt x="9300" y="728"/>
                    <a:pt x="9203" y="792"/>
                    <a:pt x="9195" y="922"/>
                  </a:cubicBezTo>
                  <a:lnTo>
                    <a:pt x="9195" y="5021"/>
                  </a:lnTo>
                  <a:cubicBezTo>
                    <a:pt x="9195" y="5079"/>
                    <a:pt x="9147" y="5127"/>
                    <a:pt x="9090" y="5127"/>
                  </a:cubicBezTo>
                  <a:lnTo>
                    <a:pt x="521" y="5127"/>
                  </a:lnTo>
                  <a:cubicBezTo>
                    <a:pt x="464" y="5127"/>
                    <a:pt x="416" y="5079"/>
                    <a:pt x="416" y="5021"/>
                  </a:cubicBezTo>
                  <a:lnTo>
                    <a:pt x="416" y="1872"/>
                  </a:lnTo>
                  <a:cubicBezTo>
                    <a:pt x="423" y="1731"/>
                    <a:pt x="317" y="1660"/>
                    <a:pt x="212" y="1660"/>
                  </a:cubicBezTo>
                  <a:cubicBezTo>
                    <a:pt x="106" y="1660"/>
                    <a:pt x="1" y="1731"/>
                    <a:pt x="8" y="1872"/>
                  </a:cubicBezTo>
                  <a:lnTo>
                    <a:pt x="8" y="5021"/>
                  </a:lnTo>
                  <a:cubicBezTo>
                    <a:pt x="8" y="5305"/>
                    <a:pt x="238" y="5530"/>
                    <a:pt x="521" y="5535"/>
                  </a:cubicBezTo>
                  <a:lnTo>
                    <a:pt x="9090" y="5535"/>
                  </a:lnTo>
                  <a:cubicBezTo>
                    <a:pt x="9373" y="5530"/>
                    <a:pt x="9603" y="5305"/>
                    <a:pt x="9603" y="5021"/>
                  </a:cubicBezTo>
                  <a:lnTo>
                    <a:pt x="9603" y="3447"/>
                  </a:lnTo>
                  <a:lnTo>
                    <a:pt x="10458" y="3447"/>
                  </a:lnTo>
                  <a:lnTo>
                    <a:pt x="10458" y="3817"/>
                  </a:lnTo>
                  <a:cubicBezTo>
                    <a:pt x="10453" y="4009"/>
                    <a:pt x="10583" y="4177"/>
                    <a:pt x="10765" y="4225"/>
                  </a:cubicBezTo>
                  <a:lnTo>
                    <a:pt x="12325" y="4652"/>
                  </a:lnTo>
                  <a:cubicBezTo>
                    <a:pt x="12364" y="4661"/>
                    <a:pt x="12402" y="4666"/>
                    <a:pt x="12440" y="4666"/>
                  </a:cubicBezTo>
                  <a:cubicBezTo>
                    <a:pt x="12671" y="4666"/>
                    <a:pt x="12858" y="4479"/>
                    <a:pt x="12858" y="4249"/>
                  </a:cubicBezTo>
                  <a:lnTo>
                    <a:pt x="12858" y="423"/>
                  </a:lnTo>
                  <a:cubicBezTo>
                    <a:pt x="12858" y="288"/>
                    <a:pt x="12796" y="164"/>
                    <a:pt x="12690" y="87"/>
                  </a:cubicBezTo>
                  <a:cubicBezTo>
                    <a:pt x="12615" y="29"/>
                    <a:pt x="12526" y="0"/>
                    <a:pt x="12436" y="0"/>
                  </a:cubicBezTo>
                  <a:close/>
                </a:path>
              </a:pathLst>
            </a:custGeom>
            <a:solidFill>
              <a:srgbClr val="7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5725;p34">
            <a:extLst>
              <a:ext uri="{FF2B5EF4-FFF2-40B4-BE49-F238E27FC236}">
                <a16:creationId xmlns:a16="http://schemas.microsoft.com/office/drawing/2014/main" id="{B2A4D41E-E8A3-40E4-BAF4-77DD2539B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32889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79D9FF"/>
                </a:solidFill>
                <a:latin typeface="+mj-lt"/>
              </a:rPr>
              <a:t>CAMERA</a:t>
            </a:r>
            <a:endParaRPr sz="2400" dirty="0">
              <a:solidFill>
                <a:srgbClr val="79D9FF"/>
              </a:solidFill>
              <a:latin typeface="+mj-lt"/>
            </a:endParaRPr>
          </a:p>
        </p:txBody>
      </p:sp>
      <p:grpSp>
        <p:nvGrpSpPr>
          <p:cNvPr id="159" name="Google Shape;5727;p34">
            <a:extLst>
              <a:ext uri="{FF2B5EF4-FFF2-40B4-BE49-F238E27FC236}">
                <a16:creationId xmlns:a16="http://schemas.microsoft.com/office/drawing/2014/main" id="{DB63749D-C210-456C-9B8A-FDC0C294F720}"/>
              </a:ext>
            </a:extLst>
          </p:cNvPr>
          <p:cNvGrpSpPr/>
          <p:nvPr/>
        </p:nvGrpSpPr>
        <p:grpSpPr>
          <a:xfrm rot="-5400000">
            <a:off x="2137596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160" name="Google Shape;5728;p34">
              <a:extLst>
                <a:ext uri="{FF2B5EF4-FFF2-40B4-BE49-F238E27FC236}">
                  <a16:creationId xmlns:a16="http://schemas.microsoft.com/office/drawing/2014/main" id="{1C7B1B4F-EE15-465B-98B6-4927FB4D7802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5729;p34">
              <a:extLst>
                <a:ext uri="{FF2B5EF4-FFF2-40B4-BE49-F238E27FC236}">
                  <a16:creationId xmlns:a16="http://schemas.microsoft.com/office/drawing/2014/main" id="{7EA184F9-C6D5-49EF-8CD4-DB252412CC2D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5730;p34">
              <a:extLst>
                <a:ext uri="{FF2B5EF4-FFF2-40B4-BE49-F238E27FC236}">
                  <a16:creationId xmlns:a16="http://schemas.microsoft.com/office/drawing/2014/main" id="{E6E8A827-0CA5-4FEE-8E8F-140ED58D9106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731;p34">
              <a:extLst>
                <a:ext uri="{FF2B5EF4-FFF2-40B4-BE49-F238E27FC236}">
                  <a16:creationId xmlns:a16="http://schemas.microsoft.com/office/drawing/2014/main" id="{E4923B49-CD8C-42D3-A8EA-156879632BAB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64" name="Google Shape;5732;p34">
            <a:extLst>
              <a:ext uri="{FF2B5EF4-FFF2-40B4-BE49-F238E27FC236}">
                <a16:creationId xmlns:a16="http://schemas.microsoft.com/office/drawing/2014/main" id="{7616E3BA-8DFA-4851-8414-9BF51ABFE07E}"/>
              </a:ext>
            </a:extLst>
          </p:cNvPr>
          <p:cNvGrpSpPr/>
          <p:nvPr/>
        </p:nvGrpSpPr>
        <p:grpSpPr>
          <a:xfrm rot="5400000">
            <a:off x="6763621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165" name="Google Shape;5733;p34">
              <a:extLst>
                <a:ext uri="{FF2B5EF4-FFF2-40B4-BE49-F238E27FC236}">
                  <a16:creationId xmlns:a16="http://schemas.microsoft.com/office/drawing/2014/main" id="{EA207885-2C42-40AB-884B-DBC35CAC1CC2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734;p34">
              <a:extLst>
                <a:ext uri="{FF2B5EF4-FFF2-40B4-BE49-F238E27FC236}">
                  <a16:creationId xmlns:a16="http://schemas.microsoft.com/office/drawing/2014/main" id="{9168587F-DD87-4374-A597-626A173C9D6B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735;p34">
              <a:extLst>
                <a:ext uri="{FF2B5EF4-FFF2-40B4-BE49-F238E27FC236}">
                  <a16:creationId xmlns:a16="http://schemas.microsoft.com/office/drawing/2014/main" id="{30EF31C4-2DFC-4AC6-A909-C20A419FB2B4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736;p34">
              <a:extLst>
                <a:ext uri="{FF2B5EF4-FFF2-40B4-BE49-F238E27FC236}">
                  <a16:creationId xmlns:a16="http://schemas.microsoft.com/office/drawing/2014/main" id="{41AC02CA-3684-4F43-86F9-D4EF7B16CABC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solidFill>
                <a:srgbClr val="79D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3" name="Google Shape;5953;p42"/>
          <p:cNvSpPr txBox="1">
            <a:spLocks noGrp="1"/>
          </p:cNvSpPr>
          <p:nvPr>
            <p:ph type="title"/>
          </p:nvPr>
        </p:nvSpPr>
        <p:spPr>
          <a:xfrm>
            <a:off x="311697" y="32994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79D9FF"/>
                </a:solidFill>
                <a:latin typeface="+mj-lt"/>
              </a:rPr>
              <a:t>LEVEL</a:t>
            </a:r>
            <a:endParaRPr sz="2400" dirty="0">
              <a:solidFill>
                <a:srgbClr val="79D9FF"/>
              </a:solidFill>
              <a:latin typeface="+mj-lt"/>
            </a:endParaRPr>
          </a:p>
        </p:txBody>
      </p:sp>
      <p:grpSp>
        <p:nvGrpSpPr>
          <p:cNvPr id="5960" name="Google Shape;5960;p42"/>
          <p:cNvGrpSpPr/>
          <p:nvPr/>
        </p:nvGrpSpPr>
        <p:grpSpPr>
          <a:xfrm rot="-5400000">
            <a:off x="2137596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5961" name="Google Shape;5961;p42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42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42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42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5" name="Google Shape;5965;p42"/>
          <p:cNvGrpSpPr/>
          <p:nvPr/>
        </p:nvGrpSpPr>
        <p:grpSpPr>
          <a:xfrm rot="5400000">
            <a:off x="6763621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5966" name="Google Shape;5966;p42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42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42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42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kstvak 9">
            <a:extLst>
              <a:ext uri="{FF2B5EF4-FFF2-40B4-BE49-F238E27FC236}">
                <a16:creationId xmlns:a16="http://schemas.microsoft.com/office/drawing/2014/main" id="{ED51BC7E-BBDD-4EBC-9D80-44FC46B18FD9}"/>
              </a:ext>
            </a:extLst>
          </p:cNvPr>
          <p:cNvSpPr txBox="1"/>
          <p:nvPr/>
        </p:nvSpPr>
        <p:spPr>
          <a:xfrm>
            <a:off x="2883693" y="3460384"/>
            <a:ext cx="3374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• Procedural generated endless tunnel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4FF21DE1-38A8-4050-AC2D-6E54D2E698DF}"/>
              </a:ext>
            </a:extLst>
          </p:cNvPr>
          <p:cNvSpPr txBox="1"/>
          <p:nvPr/>
        </p:nvSpPr>
        <p:spPr>
          <a:xfrm>
            <a:off x="2883693" y="3798296"/>
            <a:ext cx="3374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• Variety of sections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BF7C59B2-13B8-46BD-8DAF-E47E97F2A49F}"/>
              </a:ext>
            </a:extLst>
          </p:cNvPr>
          <p:cNvSpPr txBox="1"/>
          <p:nvPr/>
        </p:nvSpPr>
        <p:spPr>
          <a:xfrm>
            <a:off x="2883693" y="4132474"/>
            <a:ext cx="3374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• Contained inside the tunnel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EB35ED5-0276-48F3-A5F2-D1CFCA7C6E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40" y="1226062"/>
            <a:ext cx="9111615" cy="1910908"/>
          </a:xfrm>
          <a:prstGeom prst="rect">
            <a:avLst/>
          </a:prstGeom>
        </p:spPr>
      </p:pic>
      <p:sp>
        <p:nvSpPr>
          <p:cNvPr id="30" name="Tekstvak 29">
            <a:extLst>
              <a:ext uri="{FF2B5EF4-FFF2-40B4-BE49-F238E27FC236}">
                <a16:creationId xmlns:a16="http://schemas.microsoft.com/office/drawing/2014/main" id="{C5150E23-0801-4345-9008-CB94FE2BC81B}"/>
              </a:ext>
            </a:extLst>
          </p:cNvPr>
          <p:cNvSpPr txBox="1"/>
          <p:nvPr/>
        </p:nvSpPr>
        <p:spPr>
          <a:xfrm>
            <a:off x="2883693" y="4470386"/>
            <a:ext cx="3374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79D9FF"/>
                </a:solidFill>
                <a:latin typeface="+mj-lt"/>
              </a:rPr>
              <a:t>• Falling objects to avoid</a:t>
            </a:r>
            <a:endParaRPr lang="en-BE" sz="1600" dirty="0">
              <a:solidFill>
                <a:srgbClr val="79D9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193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/>
      <p:bldP spid="27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3" name="Google Shape;5953;p42"/>
          <p:cNvSpPr txBox="1">
            <a:spLocks noGrp="1"/>
          </p:cNvSpPr>
          <p:nvPr>
            <p:ph type="title"/>
          </p:nvPr>
        </p:nvSpPr>
        <p:spPr>
          <a:xfrm>
            <a:off x="311697" y="32994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79D9FF"/>
                </a:solidFill>
                <a:latin typeface="+mj-lt"/>
              </a:rPr>
              <a:t>LEVEL OBJECTS</a:t>
            </a:r>
            <a:endParaRPr sz="2400"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5954" name="Google Shape;5954;p42"/>
          <p:cNvSpPr txBox="1">
            <a:spLocks noGrp="1"/>
          </p:cNvSpPr>
          <p:nvPr>
            <p:ph type="title" idx="2"/>
          </p:nvPr>
        </p:nvSpPr>
        <p:spPr>
          <a:xfrm>
            <a:off x="4929235" y="1133760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9D9FF"/>
                </a:solidFill>
                <a:latin typeface="+mj-lt"/>
              </a:rPr>
              <a:t>Whisp</a:t>
            </a:r>
            <a:endParaRPr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5956" name="Google Shape;5956;p42"/>
          <p:cNvSpPr txBox="1">
            <a:spLocks noGrp="1"/>
          </p:cNvSpPr>
          <p:nvPr>
            <p:ph type="title" idx="3"/>
          </p:nvPr>
        </p:nvSpPr>
        <p:spPr>
          <a:xfrm>
            <a:off x="1956066" y="2997631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9D9FF"/>
                </a:solidFill>
                <a:latin typeface="+mj-lt"/>
              </a:rPr>
              <a:t>Dual whisp</a:t>
            </a:r>
            <a:endParaRPr dirty="0">
              <a:solidFill>
                <a:srgbClr val="79D9FF"/>
              </a:solidFill>
              <a:latin typeface="+mj-lt"/>
            </a:endParaRPr>
          </a:p>
        </p:txBody>
      </p:sp>
      <p:sp>
        <p:nvSpPr>
          <p:cNvPr id="5958" name="Google Shape;5958;p42"/>
          <p:cNvSpPr txBox="1">
            <a:spLocks noGrp="1"/>
          </p:cNvSpPr>
          <p:nvPr>
            <p:ph type="title" idx="5"/>
          </p:nvPr>
        </p:nvSpPr>
        <p:spPr>
          <a:xfrm>
            <a:off x="4929235" y="2997631"/>
            <a:ext cx="22587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9D9FF"/>
                </a:solidFill>
                <a:latin typeface="+mj-lt"/>
              </a:rPr>
              <a:t>Spirit wine</a:t>
            </a:r>
            <a:endParaRPr dirty="0">
              <a:solidFill>
                <a:srgbClr val="79D9FF"/>
              </a:solidFill>
              <a:latin typeface="+mj-lt"/>
            </a:endParaRPr>
          </a:p>
        </p:txBody>
      </p:sp>
      <p:grpSp>
        <p:nvGrpSpPr>
          <p:cNvPr id="5960" name="Google Shape;5960;p42"/>
          <p:cNvGrpSpPr/>
          <p:nvPr/>
        </p:nvGrpSpPr>
        <p:grpSpPr>
          <a:xfrm rot="-5400000">
            <a:off x="2137596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5961" name="Google Shape;5961;p42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42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42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42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5" name="Google Shape;5965;p42"/>
          <p:cNvGrpSpPr/>
          <p:nvPr/>
        </p:nvGrpSpPr>
        <p:grpSpPr>
          <a:xfrm rot="5400000">
            <a:off x="6763621" y="535371"/>
            <a:ext cx="242781" cy="161857"/>
            <a:chOff x="2500050" y="3730175"/>
            <a:chExt cx="2619000" cy="1746025"/>
          </a:xfrm>
          <a:solidFill>
            <a:srgbClr val="79D9FF"/>
          </a:solidFill>
        </p:grpSpPr>
        <p:sp>
          <p:nvSpPr>
            <p:cNvPr id="5966" name="Google Shape;5966;p42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42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42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42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Google Shape;5954;p42">
            <a:extLst>
              <a:ext uri="{FF2B5EF4-FFF2-40B4-BE49-F238E27FC236}">
                <a16:creationId xmlns:a16="http://schemas.microsoft.com/office/drawing/2014/main" id="{BB5500A5-BEA8-4DF1-B29D-9AD3434FF7E1}"/>
              </a:ext>
            </a:extLst>
          </p:cNvPr>
          <p:cNvSpPr txBox="1">
            <a:spLocks/>
          </p:cNvSpPr>
          <p:nvPr/>
        </p:nvSpPr>
        <p:spPr>
          <a:xfrm>
            <a:off x="1952019" y="1131726"/>
            <a:ext cx="2258700" cy="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Orbitron Regular"/>
              <a:buNone/>
              <a:defRPr sz="16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rbitron Regular"/>
              <a:buNone/>
              <a:defRPr sz="1800" b="0" i="0" u="none" strike="noStrike" cap="none">
                <a:solidFill>
                  <a:schemeClr val="accent1"/>
                </a:solidFill>
                <a:latin typeface="Orbitron Regular"/>
                <a:ea typeface="Orbitron Regular"/>
                <a:cs typeface="Orbitron Regular"/>
                <a:sym typeface="Orbitron Regular"/>
              </a:defRPr>
            </a:lvl9pPr>
          </a:lstStyle>
          <a:p>
            <a:r>
              <a:rPr lang="nl-BE" dirty="0">
                <a:solidFill>
                  <a:srgbClr val="79D9FF"/>
                </a:solidFill>
                <a:latin typeface="+mj-lt"/>
              </a:rPr>
              <a:t>Escape portal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6A8F1308-9F45-410B-B067-C795A685F42E}"/>
              </a:ext>
            </a:extLst>
          </p:cNvPr>
          <p:cNvGrpSpPr/>
          <p:nvPr/>
        </p:nvGrpSpPr>
        <p:grpSpPr>
          <a:xfrm>
            <a:off x="2398699" y="1571475"/>
            <a:ext cx="1373426" cy="1378205"/>
            <a:chOff x="2398699" y="1571475"/>
            <a:chExt cx="1373426" cy="1378205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3A519201-90CF-479B-A019-A104EBD97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398700" y="1573509"/>
              <a:ext cx="1373425" cy="1376171"/>
            </a:xfrm>
            <a:prstGeom prst="rect">
              <a:avLst/>
            </a:prstGeom>
          </p:spPr>
        </p:pic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A3C03FFB-EF65-45A1-ACA8-E6639A1EC05B}"/>
                </a:ext>
              </a:extLst>
            </p:cNvPr>
            <p:cNvSpPr/>
            <p:nvPr/>
          </p:nvSpPr>
          <p:spPr>
            <a:xfrm>
              <a:off x="2398699" y="1571475"/>
              <a:ext cx="1373425" cy="1376171"/>
            </a:xfrm>
            <a:prstGeom prst="rect">
              <a:avLst/>
            </a:prstGeom>
            <a:noFill/>
            <a:ln>
              <a:solidFill>
                <a:srgbClr val="79D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E5BB16C8-659C-4740-8C20-C6A8029649D1}"/>
              </a:ext>
            </a:extLst>
          </p:cNvPr>
          <p:cNvGrpSpPr/>
          <p:nvPr/>
        </p:nvGrpSpPr>
        <p:grpSpPr>
          <a:xfrm>
            <a:off x="5371871" y="1571475"/>
            <a:ext cx="1373427" cy="1378206"/>
            <a:chOff x="5371871" y="1571475"/>
            <a:chExt cx="1373427" cy="1378206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1E0A76BB-5405-4523-9C8A-574C3345E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5371872" y="1573509"/>
              <a:ext cx="1373426" cy="1376172"/>
            </a:xfrm>
            <a:prstGeom prst="rect">
              <a:avLst/>
            </a:prstGeom>
          </p:spPr>
        </p:pic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7363CD8A-F79D-4EB2-898E-7102FEAB977A}"/>
                </a:ext>
              </a:extLst>
            </p:cNvPr>
            <p:cNvSpPr/>
            <p:nvPr/>
          </p:nvSpPr>
          <p:spPr>
            <a:xfrm>
              <a:off x="5371871" y="1571475"/>
              <a:ext cx="1373425" cy="1376171"/>
            </a:xfrm>
            <a:prstGeom prst="rect">
              <a:avLst/>
            </a:prstGeom>
            <a:noFill/>
            <a:ln>
              <a:solidFill>
                <a:srgbClr val="79D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5142D279-3385-458E-9295-E31192722A0A}"/>
              </a:ext>
            </a:extLst>
          </p:cNvPr>
          <p:cNvGrpSpPr/>
          <p:nvPr/>
        </p:nvGrpSpPr>
        <p:grpSpPr>
          <a:xfrm>
            <a:off x="2394656" y="3437380"/>
            <a:ext cx="1377469" cy="1376171"/>
            <a:chOff x="2394656" y="3437380"/>
            <a:chExt cx="1377469" cy="1376171"/>
          </a:xfrm>
        </p:grpSpPr>
        <p:pic>
          <p:nvPicPr>
            <p:cNvPr id="64" name="Afbeelding 63">
              <a:extLst>
                <a:ext uri="{FF2B5EF4-FFF2-40B4-BE49-F238E27FC236}">
                  <a16:creationId xmlns:a16="http://schemas.microsoft.com/office/drawing/2014/main" id="{4AB4AEFC-B4EA-4165-BE91-FE3271833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398700" y="3437380"/>
              <a:ext cx="1373425" cy="1376171"/>
            </a:xfrm>
            <a:prstGeom prst="rect">
              <a:avLst/>
            </a:prstGeom>
          </p:spPr>
        </p:pic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D99B5667-D7AC-4103-BDF3-82F8C2CFD7D8}"/>
                </a:ext>
              </a:extLst>
            </p:cNvPr>
            <p:cNvSpPr/>
            <p:nvPr/>
          </p:nvSpPr>
          <p:spPr>
            <a:xfrm>
              <a:off x="2394656" y="3437380"/>
              <a:ext cx="1373425" cy="1376171"/>
            </a:xfrm>
            <a:prstGeom prst="rect">
              <a:avLst/>
            </a:prstGeom>
            <a:noFill/>
            <a:ln>
              <a:solidFill>
                <a:srgbClr val="79D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BD0A7496-2019-4E19-9570-CB9F7AD8AA69}"/>
              </a:ext>
            </a:extLst>
          </p:cNvPr>
          <p:cNvGrpSpPr/>
          <p:nvPr/>
        </p:nvGrpSpPr>
        <p:grpSpPr>
          <a:xfrm>
            <a:off x="5371872" y="3437379"/>
            <a:ext cx="1377474" cy="1376172"/>
            <a:chOff x="5371872" y="3437379"/>
            <a:chExt cx="1377474" cy="1376172"/>
          </a:xfrm>
        </p:grpSpPr>
        <p:pic>
          <p:nvPicPr>
            <p:cNvPr id="65" name="Afbeelding 64">
              <a:extLst>
                <a:ext uri="{FF2B5EF4-FFF2-40B4-BE49-F238E27FC236}">
                  <a16:creationId xmlns:a16="http://schemas.microsoft.com/office/drawing/2014/main" id="{033D0E98-626F-44AD-8114-0D05DB0D6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5371872" y="3437380"/>
              <a:ext cx="1373425" cy="1376171"/>
            </a:xfrm>
            <a:prstGeom prst="rect">
              <a:avLst/>
            </a:prstGeom>
          </p:spPr>
        </p:pic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1DEB3088-A370-4708-B78C-6BF0FE5741AB}"/>
                </a:ext>
              </a:extLst>
            </p:cNvPr>
            <p:cNvSpPr/>
            <p:nvPr/>
          </p:nvSpPr>
          <p:spPr>
            <a:xfrm>
              <a:off x="5375921" y="3437379"/>
              <a:ext cx="1373425" cy="1376171"/>
            </a:xfrm>
            <a:prstGeom prst="rect">
              <a:avLst/>
            </a:prstGeom>
            <a:noFill/>
            <a:ln>
              <a:solidFill>
                <a:srgbClr val="79D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</p:spTree>
    <p:extLst>
      <p:ext uri="{BB962C8B-B14F-4D97-AF65-F5344CB8AC3E}">
        <p14:creationId xmlns:p14="http://schemas.microsoft.com/office/powerpoint/2010/main" val="252329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4" grpId="0"/>
      <p:bldP spid="5956" grpId="0"/>
      <p:bldP spid="5958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9" name="Google Shape;5749;p36"/>
          <p:cNvSpPr txBox="1">
            <a:spLocks noGrp="1"/>
          </p:cNvSpPr>
          <p:nvPr>
            <p:ph type="title"/>
          </p:nvPr>
        </p:nvSpPr>
        <p:spPr>
          <a:xfrm>
            <a:off x="311700" y="32994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+mj-lt"/>
              </a:rPr>
              <a:t>THE GOAL</a:t>
            </a:r>
            <a:endParaRPr sz="2400" dirty="0">
              <a:latin typeface="+mj-lt"/>
            </a:endParaRPr>
          </a:p>
        </p:txBody>
      </p:sp>
      <p:sp>
        <p:nvSpPr>
          <p:cNvPr id="5750" name="Google Shape;5750;p36"/>
          <p:cNvSpPr txBox="1">
            <a:spLocks noGrp="1"/>
          </p:cNvSpPr>
          <p:nvPr>
            <p:ph type="title" idx="2"/>
          </p:nvPr>
        </p:nvSpPr>
        <p:spPr>
          <a:xfrm>
            <a:off x="1148450" y="3877058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+mj-lt"/>
              </a:rPr>
              <a:t>SURVIVE</a:t>
            </a:r>
            <a:endParaRPr dirty="0">
              <a:latin typeface="+mj-lt"/>
            </a:endParaRPr>
          </a:p>
        </p:txBody>
      </p:sp>
      <p:sp>
        <p:nvSpPr>
          <p:cNvPr id="5752" name="Google Shape;5752;p36"/>
          <p:cNvSpPr txBox="1">
            <a:spLocks noGrp="1"/>
          </p:cNvSpPr>
          <p:nvPr>
            <p:ph type="title" idx="3"/>
          </p:nvPr>
        </p:nvSpPr>
        <p:spPr>
          <a:xfrm>
            <a:off x="4906750" y="3877058"/>
            <a:ext cx="30888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HIGHSCORE</a:t>
            </a:r>
            <a:endParaRPr dirty="0"/>
          </a:p>
        </p:txBody>
      </p:sp>
      <p:grpSp>
        <p:nvGrpSpPr>
          <p:cNvPr id="5754" name="Google Shape;5754;p36"/>
          <p:cNvGrpSpPr/>
          <p:nvPr/>
        </p:nvGrpSpPr>
        <p:grpSpPr>
          <a:xfrm rot="-5400000">
            <a:off x="2137596" y="535371"/>
            <a:ext cx="242781" cy="161857"/>
            <a:chOff x="2500050" y="3730175"/>
            <a:chExt cx="2619000" cy="1746025"/>
          </a:xfrm>
        </p:grpSpPr>
        <p:sp>
          <p:nvSpPr>
            <p:cNvPr id="5755" name="Google Shape;5755;p36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6" name="Google Shape;5756;p36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7" name="Google Shape;5757;p36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8" name="Google Shape;5758;p36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9" name="Google Shape;5759;p36"/>
          <p:cNvGrpSpPr/>
          <p:nvPr/>
        </p:nvGrpSpPr>
        <p:grpSpPr>
          <a:xfrm rot="5400000">
            <a:off x="6763621" y="535371"/>
            <a:ext cx="242781" cy="161857"/>
            <a:chOff x="2500050" y="3730175"/>
            <a:chExt cx="2619000" cy="1746025"/>
          </a:xfrm>
        </p:grpSpPr>
        <p:sp>
          <p:nvSpPr>
            <p:cNvPr id="5760" name="Google Shape;5760;p36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1" name="Google Shape;5761;p36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5762;p36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36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99" name="Google Shape;5799;p36"/>
          <p:cNvSpPr/>
          <p:nvPr/>
        </p:nvSpPr>
        <p:spPr>
          <a:xfrm>
            <a:off x="2040050" y="1737053"/>
            <a:ext cx="391800" cy="391800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0" name="Google Shape;5800;p36"/>
          <p:cNvSpPr/>
          <p:nvPr/>
        </p:nvSpPr>
        <p:spPr>
          <a:xfrm rot="10800000">
            <a:off x="2953850" y="2650853"/>
            <a:ext cx="391800" cy="391800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1" name="Google Shape;5801;p36"/>
          <p:cNvSpPr/>
          <p:nvPr/>
        </p:nvSpPr>
        <p:spPr>
          <a:xfrm rot="5400000">
            <a:off x="6712150" y="1737053"/>
            <a:ext cx="391800" cy="391800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" name="Google Shape;15303;p103">
            <a:extLst>
              <a:ext uri="{FF2B5EF4-FFF2-40B4-BE49-F238E27FC236}">
                <a16:creationId xmlns:a16="http://schemas.microsoft.com/office/drawing/2014/main" id="{8AEDD5E8-6586-4395-8AF8-8FAE28791BAF}"/>
              </a:ext>
            </a:extLst>
          </p:cNvPr>
          <p:cNvGrpSpPr/>
          <p:nvPr/>
        </p:nvGrpSpPr>
        <p:grpSpPr>
          <a:xfrm>
            <a:off x="5812883" y="2103784"/>
            <a:ext cx="1268207" cy="638939"/>
            <a:chOff x="3967651" y="3645904"/>
            <a:chExt cx="1479304" cy="745292"/>
          </a:xfrm>
        </p:grpSpPr>
        <p:grpSp>
          <p:nvGrpSpPr>
            <p:cNvPr id="61" name="Google Shape;15304;p103">
              <a:extLst>
                <a:ext uri="{FF2B5EF4-FFF2-40B4-BE49-F238E27FC236}">
                  <a16:creationId xmlns:a16="http://schemas.microsoft.com/office/drawing/2014/main" id="{1E5E3CBA-006F-4E8C-BADC-FB9674CA742E}"/>
                </a:ext>
              </a:extLst>
            </p:cNvPr>
            <p:cNvGrpSpPr/>
            <p:nvPr/>
          </p:nvGrpSpPr>
          <p:grpSpPr>
            <a:xfrm>
              <a:off x="3967651" y="4009026"/>
              <a:ext cx="1479304" cy="382170"/>
              <a:chOff x="3967651" y="4009026"/>
              <a:chExt cx="1479304" cy="382170"/>
            </a:xfrm>
          </p:grpSpPr>
          <p:grpSp>
            <p:nvGrpSpPr>
              <p:cNvPr id="73" name="Google Shape;15305;p103">
                <a:extLst>
                  <a:ext uri="{FF2B5EF4-FFF2-40B4-BE49-F238E27FC236}">
                    <a16:creationId xmlns:a16="http://schemas.microsoft.com/office/drawing/2014/main" id="{6A38D3FC-EF8F-428C-A213-51A815AF26C6}"/>
                  </a:ext>
                </a:extLst>
              </p:cNvPr>
              <p:cNvGrpSpPr/>
              <p:nvPr/>
            </p:nvGrpSpPr>
            <p:grpSpPr>
              <a:xfrm>
                <a:off x="4892216" y="4195630"/>
                <a:ext cx="554739" cy="195566"/>
                <a:chOff x="3604375" y="4892160"/>
                <a:chExt cx="1651500" cy="582215"/>
              </a:xfrm>
            </p:grpSpPr>
            <p:sp>
              <p:nvSpPr>
                <p:cNvPr id="80" name="Google Shape;15306;p103">
                  <a:extLst>
                    <a:ext uri="{FF2B5EF4-FFF2-40B4-BE49-F238E27FC236}">
                      <a16:creationId xmlns:a16="http://schemas.microsoft.com/office/drawing/2014/main" id="{514F3979-5048-4694-A7FA-1A3834005711}"/>
                    </a:ext>
                  </a:extLst>
                </p:cNvPr>
                <p:cNvSpPr/>
                <p:nvPr/>
              </p:nvSpPr>
              <p:spPr>
                <a:xfrm>
                  <a:off x="3604375" y="4892160"/>
                  <a:ext cx="1651500" cy="14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60" h="5873" extrusionOk="0">
                      <a:moveTo>
                        <a:pt x="1" y="0"/>
                      </a:moveTo>
                      <a:lnTo>
                        <a:pt x="7340" y="5872"/>
                      </a:lnTo>
                      <a:lnTo>
                        <a:pt x="66060" y="5872"/>
                      </a:lnTo>
                      <a:lnTo>
                        <a:pt x="51382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15307;p103">
                  <a:extLst>
                    <a:ext uri="{FF2B5EF4-FFF2-40B4-BE49-F238E27FC236}">
                      <a16:creationId xmlns:a16="http://schemas.microsoft.com/office/drawing/2014/main" id="{BA99A856-7264-4DBC-B0A4-2E8F4D860029}"/>
                    </a:ext>
                  </a:extLst>
                </p:cNvPr>
                <p:cNvSpPr/>
                <p:nvPr/>
              </p:nvSpPr>
              <p:spPr>
                <a:xfrm>
                  <a:off x="3787875" y="5033975"/>
                  <a:ext cx="1468000" cy="4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20" h="17616" extrusionOk="0">
                      <a:moveTo>
                        <a:pt x="0" y="0"/>
                      </a:moveTo>
                      <a:lnTo>
                        <a:pt x="0" y="17615"/>
                      </a:lnTo>
                      <a:lnTo>
                        <a:pt x="58720" y="17615"/>
                      </a:lnTo>
                      <a:lnTo>
                        <a:pt x="5872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4" name="Google Shape;15308;p103">
                <a:extLst>
                  <a:ext uri="{FF2B5EF4-FFF2-40B4-BE49-F238E27FC236}">
                    <a16:creationId xmlns:a16="http://schemas.microsoft.com/office/drawing/2014/main" id="{8970326F-2DB1-47DA-A6F4-5CCD0AD81DE7}"/>
                  </a:ext>
                </a:extLst>
              </p:cNvPr>
              <p:cNvGrpSpPr/>
              <p:nvPr/>
            </p:nvGrpSpPr>
            <p:grpSpPr>
              <a:xfrm>
                <a:off x="3967651" y="4146303"/>
                <a:ext cx="579402" cy="244893"/>
                <a:chOff x="851875" y="4745310"/>
                <a:chExt cx="1724925" cy="729065"/>
              </a:xfrm>
            </p:grpSpPr>
            <p:sp>
              <p:nvSpPr>
                <p:cNvPr id="78" name="Google Shape;15309;p103">
                  <a:extLst>
                    <a:ext uri="{FF2B5EF4-FFF2-40B4-BE49-F238E27FC236}">
                      <a16:creationId xmlns:a16="http://schemas.microsoft.com/office/drawing/2014/main" id="{4ED91A92-C94A-44DB-91A5-EB9C7087F9C2}"/>
                    </a:ext>
                  </a:extLst>
                </p:cNvPr>
                <p:cNvSpPr/>
                <p:nvPr/>
              </p:nvSpPr>
              <p:spPr>
                <a:xfrm>
                  <a:off x="851925" y="4745310"/>
                  <a:ext cx="1724875" cy="14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95" h="5875" extrusionOk="0">
                      <a:moveTo>
                        <a:pt x="14679" y="0"/>
                      </a:moveTo>
                      <a:lnTo>
                        <a:pt x="1" y="5874"/>
                      </a:lnTo>
                      <a:lnTo>
                        <a:pt x="58718" y="5874"/>
                      </a:lnTo>
                      <a:lnTo>
                        <a:pt x="68994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15310;p103">
                  <a:extLst>
                    <a:ext uri="{FF2B5EF4-FFF2-40B4-BE49-F238E27FC236}">
                      <a16:creationId xmlns:a16="http://schemas.microsoft.com/office/drawing/2014/main" id="{C936CF57-3045-4929-9257-3F4EFDE8A683}"/>
                    </a:ext>
                  </a:extLst>
                </p:cNvPr>
                <p:cNvSpPr/>
                <p:nvPr/>
              </p:nvSpPr>
              <p:spPr>
                <a:xfrm>
                  <a:off x="851875" y="4887175"/>
                  <a:ext cx="1468025" cy="58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21" h="23488" extrusionOk="0">
                      <a:moveTo>
                        <a:pt x="0" y="0"/>
                      </a:moveTo>
                      <a:lnTo>
                        <a:pt x="0" y="23487"/>
                      </a:lnTo>
                      <a:lnTo>
                        <a:pt x="58720" y="23487"/>
                      </a:lnTo>
                      <a:lnTo>
                        <a:pt x="5872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5" name="Google Shape;15311;p103">
                <a:extLst>
                  <a:ext uri="{FF2B5EF4-FFF2-40B4-BE49-F238E27FC236}">
                    <a16:creationId xmlns:a16="http://schemas.microsoft.com/office/drawing/2014/main" id="{FF3FF192-8197-480B-A748-0E49FE5D04F8}"/>
                  </a:ext>
                </a:extLst>
              </p:cNvPr>
              <p:cNvGrpSpPr/>
              <p:nvPr/>
            </p:nvGrpSpPr>
            <p:grpSpPr>
              <a:xfrm>
                <a:off x="4460753" y="4009026"/>
                <a:ext cx="493110" cy="382170"/>
                <a:chOff x="2319875" y="4336625"/>
                <a:chExt cx="1468025" cy="1137750"/>
              </a:xfrm>
            </p:grpSpPr>
            <p:sp>
              <p:nvSpPr>
                <p:cNvPr id="76" name="Google Shape;15312;p103">
                  <a:extLst>
                    <a:ext uri="{FF2B5EF4-FFF2-40B4-BE49-F238E27FC236}">
                      <a16:creationId xmlns:a16="http://schemas.microsoft.com/office/drawing/2014/main" id="{AD111BE9-07AA-4707-B564-E55F6A1E0934}"/>
                    </a:ext>
                  </a:extLst>
                </p:cNvPr>
                <p:cNvSpPr/>
                <p:nvPr/>
              </p:nvSpPr>
              <p:spPr>
                <a:xfrm>
                  <a:off x="2319875" y="4336625"/>
                  <a:ext cx="1468025" cy="14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21" h="5875" extrusionOk="0">
                      <a:moveTo>
                        <a:pt x="14681" y="0"/>
                      </a:moveTo>
                      <a:lnTo>
                        <a:pt x="0" y="5874"/>
                      </a:lnTo>
                      <a:lnTo>
                        <a:pt x="58720" y="5874"/>
                      </a:lnTo>
                      <a:lnTo>
                        <a:pt x="44042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15313;p103">
                  <a:extLst>
                    <a:ext uri="{FF2B5EF4-FFF2-40B4-BE49-F238E27FC236}">
                      <a16:creationId xmlns:a16="http://schemas.microsoft.com/office/drawing/2014/main" id="{AE8E5614-B0E0-4750-9CF7-75D8B3387C31}"/>
                    </a:ext>
                  </a:extLst>
                </p:cNvPr>
                <p:cNvSpPr/>
                <p:nvPr/>
              </p:nvSpPr>
              <p:spPr>
                <a:xfrm>
                  <a:off x="2319875" y="4483425"/>
                  <a:ext cx="1468025" cy="990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21" h="39638" extrusionOk="0">
                      <a:moveTo>
                        <a:pt x="0" y="0"/>
                      </a:moveTo>
                      <a:lnTo>
                        <a:pt x="0" y="39637"/>
                      </a:lnTo>
                      <a:lnTo>
                        <a:pt x="58720" y="39637"/>
                      </a:lnTo>
                      <a:lnTo>
                        <a:pt x="5872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2" name="Google Shape;15314;p103">
              <a:extLst>
                <a:ext uri="{FF2B5EF4-FFF2-40B4-BE49-F238E27FC236}">
                  <a16:creationId xmlns:a16="http://schemas.microsoft.com/office/drawing/2014/main" id="{4BA32064-90B5-45DE-B9A8-6C7D824CE11E}"/>
                </a:ext>
              </a:extLst>
            </p:cNvPr>
            <p:cNvGrpSpPr/>
            <p:nvPr/>
          </p:nvGrpSpPr>
          <p:grpSpPr>
            <a:xfrm>
              <a:off x="4479443" y="3645904"/>
              <a:ext cx="455965" cy="388789"/>
              <a:chOff x="2957425" y="238100"/>
              <a:chExt cx="1910200" cy="1628775"/>
            </a:xfrm>
          </p:grpSpPr>
          <p:sp>
            <p:nvSpPr>
              <p:cNvPr id="63" name="Google Shape;15315;p103">
                <a:extLst>
                  <a:ext uri="{FF2B5EF4-FFF2-40B4-BE49-F238E27FC236}">
                    <a16:creationId xmlns:a16="http://schemas.microsoft.com/office/drawing/2014/main" id="{C2D4FED8-FD57-4C6A-A36F-335B7E78BE9E}"/>
                  </a:ext>
                </a:extLst>
              </p:cNvPr>
              <p:cNvSpPr/>
              <p:nvPr/>
            </p:nvSpPr>
            <p:spPr>
              <a:xfrm>
                <a:off x="4035900" y="239600"/>
                <a:ext cx="831725" cy="906350"/>
              </a:xfrm>
              <a:custGeom>
                <a:avLst/>
                <a:gdLst/>
                <a:ahLst/>
                <a:cxnLst/>
                <a:rect l="l" t="t" r="r" b="b"/>
                <a:pathLst>
                  <a:path w="33269" h="36254" extrusionOk="0">
                    <a:moveTo>
                      <a:pt x="22705" y="0"/>
                    </a:moveTo>
                    <a:cubicBezTo>
                      <a:pt x="21111" y="0"/>
                      <a:pt x="19679" y="297"/>
                      <a:pt x="18461" y="685"/>
                    </a:cubicBezTo>
                    <a:cubicBezTo>
                      <a:pt x="17166" y="1102"/>
                      <a:pt x="15926" y="1669"/>
                      <a:pt x="14763" y="2373"/>
                    </a:cubicBezTo>
                    <a:cubicBezTo>
                      <a:pt x="13810" y="2945"/>
                      <a:pt x="13109" y="3505"/>
                      <a:pt x="12609" y="3900"/>
                    </a:cubicBezTo>
                    <a:lnTo>
                      <a:pt x="11977" y="4448"/>
                    </a:lnTo>
                    <a:lnTo>
                      <a:pt x="14023" y="6907"/>
                    </a:lnTo>
                    <a:lnTo>
                      <a:pt x="14679" y="6385"/>
                    </a:lnTo>
                    <a:cubicBezTo>
                      <a:pt x="15052" y="6124"/>
                      <a:pt x="15622" y="5698"/>
                      <a:pt x="16443" y="5255"/>
                    </a:cubicBezTo>
                    <a:cubicBezTo>
                      <a:pt x="17250" y="4815"/>
                      <a:pt x="18260" y="4326"/>
                      <a:pt x="19466" y="3977"/>
                    </a:cubicBezTo>
                    <a:cubicBezTo>
                      <a:pt x="20363" y="3713"/>
                      <a:pt x="21373" y="3535"/>
                      <a:pt x="22421" y="3535"/>
                    </a:cubicBezTo>
                    <a:cubicBezTo>
                      <a:pt x="22772" y="3535"/>
                      <a:pt x="23127" y="3555"/>
                      <a:pt x="23483" y="3599"/>
                    </a:cubicBezTo>
                    <a:cubicBezTo>
                      <a:pt x="24177" y="3661"/>
                      <a:pt x="24938" y="3905"/>
                      <a:pt x="25537" y="4168"/>
                    </a:cubicBezTo>
                    <a:cubicBezTo>
                      <a:pt x="25740" y="4271"/>
                      <a:pt x="25982" y="4377"/>
                      <a:pt x="26159" y="4475"/>
                    </a:cubicBezTo>
                    <a:cubicBezTo>
                      <a:pt x="26289" y="4568"/>
                      <a:pt x="26415" y="4659"/>
                      <a:pt x="26552" y="4740"/>
                    </a:cubicBezTo>
                    <a:cubicBezTo>
                      <a:pt x="26818" y="4941"/>
                      <a:pt x="27160" y="5171"/>
                      <a:pt x="27411" y="5458"/>
                    </a:cubicBezTo>
                    <a:cubicBezTo>
                      <a:pt x="28529" y="6528"/>
                      <a:pt x="29264" y="8171"/>
                      <a:pt x="29427" y="9930"/>
                    </a:cubicBezTo>
                    <a:cubicBezTo>
                      <a:pt x="29508" y="10808"/>
                      <a:pt x="29448" y="11723"/>
                      <a:pt x="29211" y="12589"/>
                    </a:cubicBezTo>
                    <a:cubicBezTo>
                      <a:pt x="29087" y="13020"/>
                      <a:pt x="28946" y="13451"/>
                      <a:pt x="28747" y="13853"/>
                    </a:cubicBezTo>
                    <a:lnTo>
                      <a:pt x="28677" y="14006"/>
                    </a:lnTo>
                    <a:cubicBezTo>
                      <a:pt x="28677" y="14006"/>
                      <a:pt x="28651" y="14062"/>
                      <a:pt x="28653" y="14062"/>
                    </a:cubicBezTo>
                    <a:cubicBezTo>
                      <a:pt x="28654" y="14062"/>
                      <a:pt x="28658" y="14055"/>
                      <a:pt x="28668" y="14038"/>
                    </a:cubicBezTo>
                    <a:lnTo>
                      <a:pt x="28668" y="14038"/>
                    </a:lnTo>
                    <a:lnTo>
                      <a:pt x="28618" y="14131"/>
                    </a:lnTo>
                    <a:lnTo>
                      <a:pt x="28409" y="14504"/>
                    </a:lnTo>
                    <a:cubicBezTo>
                      <a:pt x="28270" y="14744"/>
                      <a:pt x="28177" y="14878"/>
                      <a:pt x="28045" y="15084"/>
                    </a:cubicBezTo>
                    <a:cubicBezTo>
                      <a:pt x="26952" y="16678"/>
                      <a:pt x="25336" y="18021"/>
                      <a:pt x="23512" y="19098"/>
                    </a:cubicBezTo>
                    <a:cubicBezTo>
                      <a:pt x="21688" y="20170"/>
                      <a:pt x="19591" y="20984"/>
                      <a:pt x="17487" y="21695"/>
                    </a:cubicBezTo>
                    <a:cubicBezTo>
                      <a:pt x="15371" y="22408"/>
                      <a:pt x="13207" y="23019"/>
                      <a:pt x="11089" y="23679"/>
                    </a:cubicBezTo>
                    <a:cubicBezTo>
                      <a:pt x="9119" y="24319"/>
                      <a:pt x="6955" y="24728"/>
                      <a:pt x="4860" y="25736"/>
                    </a:cubicBezTo>
                    <a:cubicBezTo>
                      <a:pt x="3800" y="26233"/>
                      <a:pt x="2785" y="26940"/>
                      <a:pt x="1988" y="27763"/>
                    </a:cubicBezTo>
                    <a:cubicBezTo>
                      <a:pt x="1179" y="28589"/>
                      <a:pt x="468" y="29604"/>
                      <a:pt x="180" y="30868"/>
                    </a:cubicBezTo>
                    <a:cubicBezTo>
                      <a:pt x="32" y="31488"/>
                      <a:pt x="1" y="32165"/>
                      <a:pt x="135" y="32795"/>
                    </a:cubicBezTo>
                    <a:cubicBezTo>
                      <a:pt x="259" y="33436"/>
                      <a:pt x="470" y="33968"/>
                      <a:pt x="882" y="34540"/>
                    </a:cubicBezTo>
                    <a:cubicBezTo>
                      <a:pt x="1657" y="35540"/>
                      <a:pt x="2675" y="36002"/>
                      <a:pt x="3620" y="36184"/>
                    </a:cubicBezTo>
                    <a:cubicBezTo>
                      <a:pt x="3889" y="36231"/>
                      <a:pt x="4153" y="36254"/>
                      <a:pt x="4411" y="36254"/>
                    </a:cubicBezTo>
                    <a:cubicBezTo>
                      <a:pt x="5087" y="36254"/>
                      <a:pt x="5719" y="36098"/>
                      <a:pt x="6270" y="35808"/>
                    </a:cubicBezTo>
                    <a:cubicBezTo>
                      <a:pt x="6643" y="35617"/>
                      <a:pt x="6971" y="35351"/>
                      <a:pt x="7235" y="35026"/>
                    </a:cubicBezTo>
                    <a:cubicBezTo>
                      <a:pt x="7500" y="34722"/>
                      <a:pt x="7682" y="34200"/>
                      <a:pt x="7701" y="33901"/>
                    </a:cubicBezTo>
                    <a:cubicBezTo>
                      <a:pt x="7768" y="33237"/>
                      <a:pt x="7644" y="32706"/>
                      <a:pt x="7441" y="32268"/>
                    </a:cubicBezTo>
                    <a:cubicBezTo>
                      <a:pt x="7247" y="31835"/>
                      <a:pt x="6962" y="31483"/>
                      <a:pt x="6636" y="31342"/>
                    </a:cubicBezTo>
                    <a:cubicBezTo>
                      <a:pt x="6470" y="31265"/>
                      <a:pt x="6319" y="31239"/>
                      <a:pt x="6193" y="31239"/>
                    </a:cubicBezTo>
                    <a:cubicBezTo>
                      <a:pt x="6075" y="31239"/>
                      <a:pt x="5979" y="31261"/>
                      <a:pt x="5911" y="31284"/>
                    </a:cubicBezTo>
                    <a:lnTo>
                      <a:pt x="5700" y="31378"/>
                    </a:lnTo>
                    <a:cubicBezTo>
                      <a:pt x="5674" y="31404"/>
                      <a:pt x="6095" y="31342"/>
                      <a:pt x="6354" y="31717"/>
                    </a:cubicBezTo>
                    <a:cubicBezTo>
                      <a:pt x="6598" y="32045"/>
                      <a:pt x="6634" y="32854"/>
                      <a:pt x="6301" y="33558"/>
                    </a:cubicBezTo>
                    <a:cubicBezTo>
                      <a:pt x="6212" y="33840"/>
                      <a:pt x="5743" y="34057"/>
                      <a:pt x="5206" y="34057"/>
                    </a:cubicBezTo>
                    <a:cubicBezTo>
                      <a:pt x="4902" y="34057"/>
                      <a:pt x="4577" y="33987"/>
                      <a:pt x="4286" y="33822"/>
                    </a:cubicBezTo>
                    <a:cubicBezTo>
                      <a:pt x="3874" y="33620"/>
                      <a:pt x="3520" y="33237"/>
                      <a:pt x="3414" y="32898"/>
                    </a:cubicBezTo>
                    <a:cubicBezTo>
                      <a:pt x="3366" y="32720"/>
                      <a:pt x="3345" y="32536"/>
                      <a:pt x="3350" y="32352"/>
                    </a:cubicBezTo>
                    <a:cubicBezTo>
                      <a:pt x="3347" y="32156"/>
                      <a:pt x="3400" y="31959"/>
                      <a:pt x="3474" y="31739"/>
                    </a:cubicBezTo>
                    <a:cubicBezTo>
                      <a:pt x="3778" y="30851"/>
                      <a:pt x="4927" y="29589"/>
                      <a:pt x="6390" y="28955"/>
                    </a:cubicBezTo>
                    <a:cubicBezTo>
                      <a:pt x="7922" y="28220"/>
                      <a:pt x="9954" y="27823"/>
                      <a:pt x="12149" y="27157"/>
                    </a:cubicBezTo>
                    <a:cubicBezTo>
                      <a:pt x="14212" y="26537"/>
                      <a:pt x="16407" y="25946"/>
                      <a:pt x="18650" y="25219"/>
                    </a:cubicBezTo>
                    <a:cubicBezTo>
                      <a:pt x="20896" y="24481"/>
                      <a:pt x="23193" y="23644"/>
                      <a:pt x="25412" y="22377"/>
                    </a:cubicBezTo>
                    <a:cubicBezTo>
                      <a:pt x="27617" y="21130"/>
                      <a:pt x="29683" y="19416"/>
                      <a:pt x="31179" y="17202"/>
                    </a:cubicBezTo>
                    <a:cubicBezTo>
                      <a:pt x="31361" y="16927"/>
                      <a:pt x="31576" y="16577"/>
                      <a:pt x="31720" y="16321"/>
                    </a:cubicBezTo>
                    <a:lnTo>
                      <a:pt x="31926" y="15945"/>
                    </a:lnTo>
                    <a:lnTo>
                      <a:pt x="31976" y="15852"/>
                    </a:lnTo>
                    <a:lnTo>
                      <a:pt x="32055" y="15687"/>
                    </a:lnTo>
                    <a:lnTo>
                      <a:pt x="32160" y="15450"/>
                    </a:lnTo>
                    <a:cubicBezTo>
                      <a:pt x="32459" y="14827"/>
                      <a:pt x="32673" y="14179"/>
                      <a:pt x="32850" y="13528"/>
                    </a:cubicBezTo>
                    <a:cubicBezTo>
                      <a:pt x="33192" y="12218"/>
                      <a:pt x="33269" y="10875"/>
                      <a:pt x="33142" y="9583"/>
                    </a:cubicBezTo>
                    <a:cubicBezTo>
                      <a:pt x="32883" y="7000"/>
                      <a:pt x="31780" y="4549"/>
                      <a:pt x="29994" y="2837"/>
                    </a:cubicBezTo>
                    <a:cubicBezTo>
                      <a:pt x="29783" y="2615"/>
                      <a:pt x="29556" y="2411"/>
                      <a:pt x="29309" y="2227"/>
                    </a:cubicBezTo>
                    <a:cubicBezTo>
                      <a:pt x="29060" y="2040"/>
                      <a:pt x="28862" y="1846"/>
                      <a:pt x="28570" y="1676"/>
                    </a:cubicBezTo>
                    <a:cubicBezTo>
                      <a:pt x="28292" y="1502"/>
                      <a:pt x="28010" y="1337"/>
                      <a:pt x="27732" y="1176"/>
                    </a:cubicBezTo>
                    <a:cubicBezTo>
                      <a:pt x="27488" y="1054"/>
                      <a:pt x="27289" y="975"/>
                      <a:pt x="27066" y="872"/>
                    </a:cubicBezTo>
                    <a:cubicBezTo>
                      <a:pt x="25934" y="398"/>
                      <a:pt x="24917" y="147"/>
                      <a:pt x="23871" y="54"/>
                    </a:cubicBezTo>
                    <a:cubicBezTo>
                      <a:pt x="23474" y="17"/>
                      <a:pt x="23085" y="0"/>
                      <a:pt x="2270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5316;p103">
                <a:extLst>
                  <a:ext uri="{FF2B5EF4-FFF2-40B4-BE49-F238E27FC236}">
                    <a16:creationId xmlns:a16="http://schemas.microsoft.com/office/drawing/2014/main" id="{3D5DC327-CDA1-4A6C-A30B-4CD631FA068F}"/>
                  </a:ext>
                </a:extLst>
              </p:cNvPr>
              <p:cNvSpPr/>
              <p:nvPr/>
            </p:nvSpPr>
            <p:spPr>
              <a:xfrm>
                <a:off x="4062725" y="270525"/>
                <a:ext cx="775400" cy="855625"/>
              </a:xfrm>
              <a:custGeom>
                <a:avLst/>
                <a:gdLst/>
                <a:ahLst/>
                <a:cxnLst/>
                <a:rect l="l" t="t" r="r" b="b"/>
                <a:pathLst>
                  <a:path w="31016" h="34225" extrusionOk="0">
                    <a:moveTo>
                      <a:pt x="4627" y="30141"/>
                    </a:moveTo>
                    <a:cubicBezTo>
                      <a:pt x="4626" y="30143"/>
                      <a:pt x="4626" y="30145"/>
                      <a:pt x="4628" y="30145"/>
                    </a:cubicBezTo>
                    <a:lnTo>
                      <a:pt x="4628" y="30145"/>
                    </a:lnTo>
                    <a:cubicBezTo>
                      <a:pt x="4627" y="30144"/>
                      <a:pt x="4627" y="30143"/>
                      <a:pt x="4627" y="30141"/>
                    </a:cubicBezTo>
                    <a:close/>
                    <a:moveTo>
                      <a:pt x="4628" y="30145"/>
                    </a:moveTo>
                    <a:cubicBezTo>
                      <a:pt x="4629" y="30146"/>
                      <a:pt x="4631" y="30147"/>
                      <a:pt x="4633" y="30147"/>
                    </a:cubicBezTo>
                    <a:cubicBezTo>
                      <a:pt x="4634" y="30147"/>
                      <a:pt x="4634" y="30147"/>
                      <a:pt x="4636" y="30147"/>
                    </a:cubicBezTo>
                    <a:lnTo>
                      <a:pt x="4636" y="30147"/>
                    </a:lnTo>
                    <a:cubicBezTo>
                      <a:pt x="4635" y="30147"/>
                      <a:pt x="4635" y="30147"/>
                      <a:pt x="4635" y="30147"/>
                    </a:cubicBezTo>
                    <a:cubicBezTo>
                      <a:pt x="4632" y="30147"/>
                      <a:pt x="4630" y="30146"/>
                      <a:pt x="4628" y="30145"/>
                    </a:cubicBezTo>
                    <a:close/>
                    <a:moveTo>
                      <a:pt x="21530" y="0"/>
                    </a:moveTo>
                    <a:cubicBezTo>
                      <a:pt x="20130" y="0"/>
                      <a:pt x="18844" y="256"/>
                      <a:pt x="17738" y="602"/>
                    </a:cubicBezTo>
                    <a:cubicBezTo>
                      <a:pt x="16529" y="983"/>
                      <a:pt x="15368" y="1502"/>
                      <a:pt x="14279" y="2146"/>
                    </a:cubicBezTo>
                    <a:cubicBezTo>
                      <a:pt x="13369" y="2670"/>
                      <a:pt x="12713" y="3183"/>
                      <a:pt x="12258" y="3530"/>
                    </a:cubicBezTo>
                    <a:lnTo>
                      <a:pt x="11617" y="4068"/>
                    </a:lnTo>
                    <a:lnTo>
                      <a:pt x="12234" y="4813"/>
                    </a:lnTo>
                    <a:lnTo>
                      <a:pt x="12881" y="4279"/>
                    </a:lnTo>
                    <a:cubicBezTo>
                      <a:pt x="13297" y="3973"/>
                      <a:pt x="13912" y="3496"/>
                      <a:pt x="14779" y="3008"/>
                    </a:cubicBezTo>
                    <a:cubicBezTo>
                      <a:pt x="15808" y="2412"/>
                      <a:pt x="16902" y="1936"/>
                      <a:pt x="18039" y="1588"/>
                    </a:cubicBezTo>
                    <a:cubicBezTo>
                      <a:pt x="19049" y="1281"/>
                      <a:pt x="20205" y="1064"/>
                      <a:pt x="21437" y="1064"/>
                    </a:cubicBezTo>
                    <a:cubicBezTo>
                      <a:pt x="21800" y="1064"/>
                      <a:pt x="22170" y="1083"/>
                      <a:pt x="22544" y="1124"/>
                    </a:cubicBezTo>
                    <a:cubicBezTo>
                      <a:pt x="23363" y="1198"/>
                      <a:pt x="24213" y="1442"/>
                      <a:pt x="24998" y="1782"/>
                    </a:cubicBezTo>
                    <a:cubicBezTo>
                      <a:pt x="25206" y="1883"/>
                      <a:pt x="25433" y="1981"/>
                      <a:pt x="25634" y="2089"/>
                    </a:cubicBezTo>
                    <a:lnTo>
                      <a:pt x="26183" y="2433"/>
                    </a:lnTo>
                    <a:cubicBezTo>
                      <a:pt x="26537" y="2694"/>
                      <a:pt x="26927" y="2962"/>
                      <a:pt x="27241" y="3305"/>
                    </a:cubicBezTo>
                    <a:cubicBezTo>
                      <a:pt x="28593" y="4597"/>
                      <a:pt x="29462" y="6522"/>
                      <a:pt x="29663" y="8571"/>
                    </a:cubicBezTo>
                    <a:cubicBezTo>
                      <a:pt x="29888" y="10637"/>
                      <a:pt x="29323" y="12791"/>
                      <a:pt x="28083" y="14598"/>
                    </a:cubicBezTo>
                    <a:cubicBezTo>
                      <a:pt x="26853" y="16415"/>
                      <a:pt x="25081" y="17897"/>
                      <a:pt x="23116" y="19029"/>
                    </a:cubicBezTo>
                    <a:cubicBezTo>
                      <a:pt x="21151" y="20168"/>
                      <a:pt x="18980" y="20987"/>
                      <a:pt x="16826" y="21708"/>
                    </a:cubicBezTo>
                    <a:cubicBezTo>
                      <a:pt x="14664" y="22423"/>
                      <a:pt x="12488" y="23024"/>
                      <a:pt x="10389" y="23666"/>
                    </a:cubicBezTo>
                    <a:cubicBezTo>
                      <a:pt x="8338" y="24314"/>
                      <a:pt x="6224" y="24716"/>
                      <a:pt x="4321" y="25624"/>
                    </a:cubicBezTo>
                    <a:cubicBezTo>
                      <a:pt x="3368" y="26069"/>
                      <a:pt x="2495" y="26677"/>
                      <a:pt x="1791" y="27395"/>
                    </a:cubicBezTo>
                    <a:cubicBezTo>
                      <a:pt x="1082" y="28106"/>
                      <a:pt x="508" y="28965"/>
                      <a:pt x="259" y="29935"/>
                    </a:cubicBezTo>
                    <a:cubicBezTo>
                      <a:pt x="0" y="30909"/>
                      <a:pt x="170" y="31941"/>
                      <a:pt x="694" y="32731"/>
                    </a:cubicBezTo>
                    <a:cubicBezTo>
                      <a:pt x="1235" y="33501"/>
                      <a:pt x="2023" y="33935"/>
                      <a:pt x="2782" y="34121"/>
                    </a:cubicBezTo>
                    <a:cubicBezTo>
                      <a:pt x="3070" y="34191"/>
                      <a:pt x="3358" y="34225"/>
                      <a:pt x="3638" y="34225"/>
                    </a:cubicBezTo>
                    <a:cubicBezTo>
                      <a:pt x="4106" y="34225"/>
                      <a:pt x="4553" y="34131"/>
                      <a:pt x="4946" y="33954"/>
                    </a:cubicBezTo>
                    <a:cubicBezTo>
                      <a:pt x="5250" y="33820"/>
                      <a:pt x="5523" y="33623"/>
                      <a:pt x="5748" y="33379"/>
                    </a:cubicBezTo>
                    <a:cubicBezTo>
                      <a:pt x="5965" y="33145"/>
                      <a:pt x="6087" y="32805"/>
                      <a:pt x="6138" y="32544"/>
                    </a:cubicBezTo>
                    <a:cubicBezTo>
                      <a:pt x="6332" y="31462"/>
                      <a:pt x="5963" y="30567"/>
                      <a:pt x="5465" y="30236"/>
                    </a:cubicBezTo>
                    <a:cubicBezTo>
                      <a:pt x="5261" y="30119"/>
                      <a:pt x="5087" y="30085"/>
                      <a:pt x="4953" y="30085"/>
                    </a:cubicBezTo>
                    <a:cubicBezTo>
                      <a:pt x="4777" y="30085"/>
                      <a:pt x="4666" y="30143"/>
                      <a:pt x="4636" y="30147"/>
                    </a:cubicBezTo>
                    <a:lnTo>
                      <a:pt x="4636" y="30147"/>
                    </a:lnTo>
                    <a:cubicBezTo>
                      <a:pt x="4659" y="30146"/>
                      <a:pt x="4725" y="30130"/>
                      <a:pt x="4819" y="30130"/>
                    </a:cubicBezTo>
                    <a:cubicBezTo>
                      <a:pt x="4961" y="30130"/>
                      <a:pt x="5166" y="30167"/>
                      <a:pt x="5381" y="30349"/>
                    </a:cubicBezTo>
                    <a:cubicBezTo>
                      <a:pt x="5760" y="30682"/>
                      <a:pt x="5968" y="31534"/>
                      <a:pt x="5719" y="32443"/>
                    </a:cubicBezTo>
                    <a:cubicBezTo>
                      <a:pt x="5587" y="33111"/>
                      <a:pt x="4764" y="33560"/>
                      <a:pt x="3860" y="33560"/>
                    </a:cubicBezTo>
                    <a:cubicBezTo>
                      <a:pt x="3569" y="33560"/>
                      <a:pt x="3269" y="33514"/>
                      <a:pt x="2980" y="33413"/>
                    </a:cubicBezTo>
                    <a:cubicBezTo>
                      <a:pt x="2382" y="33216"/>
                      <a:pt x="1798" y="32805"/>
                      <a:pt x="1458" y="32235"/>
                    </a:cubicBezTo>
                    <a:cubicBezTo>
                      <a:pt x="1125" y="31682"/>
                      <a:pt x="1044" y="30904"/>
                      <a:pt x="1252" y="30198"/>
                    </a:cubicBezTo>
                    <a:cubicBezTo>
                      <a:pt x="1688" y="28745"/>
                      <a:pt x="3091" y="27381"/>
                      <a:pt x="4783" y="26591"/>
                    </a:cubicBezTo>
                    <a:cubicBezTo>
                      <a:pt x="6511" y="25758"/>
                      <a:pt x="8589" y="25356"/>
                      <a:pt x="10703" y="24695"/>
                    </a:cubicBezTo>
                    <a:cubicBezTo>
                      <a:pt x="12785" y="24061"/>
                      <a:pt x="14968" y="23460"/>
                      <a:pt x="17166" y="22734"/>
                    </a:cubicBezTo>
                    <a:cubicBezTo>
                      <a:pt x="19361" y="22002"/>
                      <a:pt x="21587" y="21171"/>
                      <a:pt x="23662" y="19972"/>
                    </a:cubicBezTo>
                    <a:cubicBezTo>
                      <a:pt x="25730" y="18782"/>
                      <a:pt x="27636" y="17205"/>
                      <a:pt x="28990" y="15211"/>
                    </a:cubicBezTo>
                    <a:cubicBezTo>
                      <a:pt x="30357" y="13236"/>
                      <a:pt x="31015" y="10761"/>
                      <a:pt x="30757" y="8468"/>
                    </a:cubicBezTo>
                    <a:cubicBezTo>
                      <a:pt x="30537" y="6175"/>
                      <a:pt x="29567" y="4006"/>
                      <a:pt x="28016" y="2517"/>
                    </a:cubicBezTo>
                    <a:cubicBezTo>
                      <a:pt x="27652" y="2122"/>
                      <a:pt x="27221" y="1818"/>
                      <a:pt x="26791" y="1507"/>
                    </a:cubicBezTo>
                    <a:lnTo>
                      <a:pt x="26108" y="1091"/>
                    </a:lnTo>
                    <a:cubicBezTo>
                      <a:pt x="25888" y="976"/>
                      <a:pt x="25673" y="887"/>
                      <a:pt x="25457" y="787"/>
                    </a:cubicBezTo>
                    <a:cubicBezTo>
                      <a:pt x="24512" y="384"/>
                      <a:pt x="23585" y="138"/>
                      <a:pt x="22659" y="56"/>
                    </a:cubicBezTo>
                    <a:cubicBezTo>
                      <a:pt x="22276" y="18"/>
                      <a:pt x="21899" y="0"/>
                      <a:pt x="21530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5317;p103">
                <a:extLst>
                  <a:ext uri="{FF2B5EF4-FFF2-40B4-BE49-F238E27FC236}">
                    <a16:creationId xmlns:a16="http://schemas.microsoft.com/office/drawing/2014/main" id="{F2014126-0766-4309-B636-6B54705AEF83}"/>
                  </a:ext>
                </a:extLst>
              </p:cNvPr>
              <p:cNvSpPr/>
              <p:nvPr/>
            </p:nvSpPr>
            <p:spPr>
              <a:xfrm>
                <a:off x="2957425" y="254350"/>
                <a:ext cx="842900" cy="896500"/>
              </a:xfrm>
              <a:custGeom>
                <a:avLst/>
                <a:gdLst/>
                <a:ahLst/>
                <a:cxnLst/>
                <a:rect l="l" t="t" r="r" b="b"/>
                <a:pathLst>
                  <a:path w="33716" h="35860" extrusionOk="0">
                    <a:moveTo>
                      <a:pt x="10613" y="1"/>
                    </a:moveTo>
                    <a:cubicBezTo>
                      <a:pt x="10145" y="1"/>
                      <a:pt x="9663" y="27"/>
                      <a:pt x="9169" y="83"/>
                    </a:cubicBezTo>
                    <a:cubicBezTo>
                      <a:pt x="8120" y="196"/>
                      <a:pt x="7110" y="471"/>
                      <a:pt x="5987" y="969"/>
                    </a:cubicBezTo>
                    <a:cubicBezTo>
                      <a:pt x="5769" y="1077"/>
                      <a:pt x="5573" y="1158"/>
                      <a:pt x="5329" y="1288"/>
                    </a:cubicBezTo>
                    <a:cubicBezTo>
                      <a:pt x="5054" y="1453"/>
                      <a:pt x="4776" y="1623"/>
                      <a:pt x="4501" y="1805"/>
                    </a:cubicBezTo>
                    <a:cubicBezTo>
                      <a:pt x="4211" y="1982"/>
                      <a:pt x="4020" y="2180"/>
                      <a:pt x="3773" y="2374"/>
                    </a:cubicBezTo>
                    <a:cubicBezTo>
                      <a:pt x="3531" y="2561"/>
                      <a:pt x="3306" y="2769"/>
                      <a:pt x="3103" y="2997"/>
                    </a:cubicBezTo>
                    <a:cubicBezTo>
                      <a:pt x="1353" y="4746"/>
                      <a:pt x="305" y="7222"/>
                      <a:pt x="101" y="9807"/>
                    </a:cubicBezTo>
                    <a:cubicBezTo>
                      <a:pt x="1" y="11104"/>
                      <a:pt x="108" y="12445"/>
                      <a:pt x="477" y="13744"/>
                    </a:cubicBezTo>
                    <a:cubicBezTo>
                      <a:pt x="669" y="14393"/>
                      <a:pt x="896" y="15037"/>
                      <a:pt x="1207" y="15655"/>
                    </a:cubicBezTo>
                    <a:lnTo>
                      <a:pt x="1317" y="15887"/>
                    </a:lnTo>
                    <a:lnTo>
                      <a:pt x="1399" y="16050"/>
                    </a:lnTo>
                    <a:lnTo>
                      <a:pt x="1454" y="16143"/>
                    </a:lnTo>
                    <a:lnTo>
                      <a:pt x="1664" y="16514"/>
                    </a:lnTo>
                    <a:cubicBezTo>
                      <a:pt x="1815" y="16768"/>
                      <a:pt x="2038" y="17112"/>
                      <a:pt x="2227" y="17383"/>
                    </a:cubicBezTo>
                    <a:cubicBezTo>
                      <a:pt x="3768" y="19563"/>
                      <a:pt x="5870" y="21234"/>
                      <a:pt x="8101" y="22431"/>
                    </a:cubicBezTo>
                    <a:cubicBezTo>
                      <a:pt x="10346" y="23652"/>
                      <a:pt x="12661" y="24439"/>
                      <a:pt x="14923" y="25131"/>
                    </a:cubicBezTo>
                    <a:cubicBezTo>
                      <a:pt x="17183" y="25811"/>
                      <a:pt x="19387" y="26354"/>
                      <a:pt x="21465" y="26929"/>
                    </a:cubicBezTo>
                    <a:cubicBezTo>
                      <a:pt x="23674" y="27549"/>
                      <a:pt x="25714" y="27901"/>
                      <a:pt x="27263" y="28605"/>
                    </a:cubicBezTo>
                    <a:cubicBezTo>
                      <a:pt x="28737" y="29208"/>
                      <a:pt x="29912" y="30443"/>
                      <a:pt x="30235" y="31324"/>
                    </a:cubicBezTo>
                    <a:cubicBezTo>
                      <a:pt x="30314" y="31544"/>
                      <a:pt x="30372" y="31738"/>
                      <a:pt x="30372" y="31934"/>
                    </a:cubicBezTo>
                    <a:cubicBezTo>
                      <a:pt x="30382" y="32118"/>
                      <a:pt x="30362" y="32303"/>
                      <a:pt x="30319" y="32482"/>
                    </a:cubicBezTo>
                    <a:cubicBezTo>
                      <a:pt x="30221" y="32825"/>
                      <a:pt x="29876" y="33215"/>
                      <a:pt x="29470" y="33423"/>
                    </a:cubicBezTo>
                    <a:cubicBezTo>
                      <a:pt x="29168" y="33604"/>
                      <a:pt x="28826" y="33680"/>
                      <a:pt x="28510" y="33680"/>
                    </a:cubicBezTo>
                    <a:cubicBezTo>
                      <a:pt x="27991" y="33680"/>
                      <a:pt x="27541" y="33476"/>
                      <a:pt x="27447" y="33203"/>
                    </a:cubicBezTo>
                    <a:cubicBezTo>
                      <a:pt x="27102" y="32509"/>
                      <a:pt x="27119" y="31700"/>
                      <a:pt x="27356" y="31364"/>
                    </a:cubicBezTo>
                    <a:cubicBezTo>
                      <a:pt x="27607" y="30981"/>
                      <a:pt x="28028" y="31037"/>
                      <a:pt x="28000" y="31010"/>
                    </a:cubicBezTo>
                    <a:lnTo>
                      <a:pt x="27789" y="30922"/>
                    </a:lnTo>
                    <a:cubicBezTo>
                      <a:pt x="27724" y="30901"/>
                      <a:pt x="27634" y="30882"/>
                      <a:pt x="27526" y="30882"/>
                    </a:cubicBezTo>
                    <a:cubicBezTo>
                      <a:pt x="27395" y="30882"/>
                      <a:pt x="27238" y="30910"/>
                      <a:pt x="27064" y="30996"/>
                    </a:cubicBezTo>
                    <a:cubicBezTo>
                      <a:pt x="26741" y="31144"/>
                      <a:pt x="26465" y="31501"/>
                      <a:pt x="26279" y="31937"/>
                    </a:cubicBezTo>
                    <a:cubicBezTo>
                      <a:pt x="26087" y="32379"/>
                      <a:pt x="25975" y="32913"/>
                      <a:pt x="26056" y="33576"/>
                    </a:cubicBezTo>
                    <a:cubicBezTo>
                      <a:pt x="26082" y="33875"/>
                      <a:pt x="26274" y="34392"/>
                      <a:pt x="26544" y="34692"/>
                    </a:cubicBezTo>
                    <a:cubicBezTo>
                      <a:pt x="26815" y="35010"/>
                      <a:pt x="27150" y="35269"/>
                      <a:pt x="27526" y="35453"/>
                    </a:cubicBezTo>
                    <a:cubicBezTo>
                      <a:pt x="28058" y="35717"/>
                      <a:pt x="28661" y="35859"/>
                      <a:pt x="29301" y="35859"/>
                    </a:cubicBezTo>
                    <a:cubicBezTo>
                      <a:pt x="29589" y="35859"/>
                      <a:pt x="29884" y="35831"/>
                      <a:pt x="30183" y="35771"/>
                    </a:cubicBezTo>
                    <a:cubicBezTo>
                      <a:pt x="31126" y="35568"/>
                      <a:pt x="32134" y="35087"/>
                      <a:pt x="32885" y="34067"/>
                    </a:cubicBezTo>
                    <a:cubicBezTo>
                      <a:pt x="33287" y="33485"/>
                      <a:pt x="33484" y="32951"/>
                      <a:pt x="33596" y="32308"/>
                    </a:cubicBezTo>
                    <a:cubicBezTo>
                      <a:pt x="33716" y="31673"/>
                      <a:pt x="33670" y="30998"/>
                      <a:pt x="33510" y="30381"/>
                    </a:cubicBezTo>
                    <a:cubicBezTo>
                      <a:pt x="33194" y="29124"/>
                      <a:pt x="32462" y="28123"/>
                      <a:pt x="31638" y="27317"/>
                    </a:cubicBezTo>
                    <a:cubicBezTo>
                      <a:pt x="30822" y="26508"/>
                      <a:pt x="29793" y="25825"/>
                      <a:pt x="28723" y="25349"/>
                    </a:cubicBezTo>
                    <a:cubicBezTo>
                      <a:pt x="26604" y="24389"/>
                      <a:pt x="24436" y="24025"/>
                      <a:pt x="22451" y="23427"/>
                    </a:cubicBezTo>
                    <a:cubicBezTo>
                      <a:pt x="20318" y="22812"/>
                      <a:pt x="18143" y="22249"/>
                      <a:pt x="16012" y="21581"/>
                    </a:cubicBezTo>
                    <a:cubicBezTo>
                      <a:pt x="13894" y="20914"/>
                      <a:pt x="11778" y="20148"/>
                      <a:pt x="9935" y="19113"/>
                    </a:cubicBezTo>
                    <a:cubicBezTo>
                      <a:pt x="8084" y="18075"/>
                      <a:pt x="6442" y="16765"/>
                      <a:pt x="5315" y="15193"/>
                    </a:cubicBezTo>
                    <a:cubicBezTo>
                      <a:pt x="5178" y="14991"/>
                      <a:pt x="5082" y="14862"/>
                      <a:pt x="4939" y="14625"/>
                    </a:cubicBezTo>
                    <a:lnTo>
                      <a:pt x="4723" y="14254"/>
                    </a:lnTo>
                    <a:lnTo>
                      <a:pt x="4679" y="14181"/>
                    </a:lnTo>
                    <a:lnTo>
                      <a:pt x="4679" y="14181"/>
                    </a:lnTo>
                    <a:cubicBezTo>
                      <a:pt x="4682" y="14186"/>
                      <a:pt x="4684" y="14188"/>
                      <a:pt x="4684" y="14188"/>
                    </a:cubicBezTo>
                    <a:cubicBezTo>
                      <a:pt x="4687" y="14188"/>
                      <a:pt x="4659" y="14132"/>
                      <a:pt x="4659" y="14132"/>
                    </a:cubicBezTo>
                    <a:lnTo>
                      <a:pt x="4587" y="13979"/>
                    </a:lnTo>
                    <a:cubicBezTo>
                      <a:pt x="4379" y="13582"/>
                      <a:pt x="4228" y="13156"/>
                      <a:pt x="4096" y="12727"/>
                    </a:cubicBezTo>
                    <a:cubicBezTo>
                      <a:pt x="3838" y="11865"/>
                      <a:pt x="3761" y="10953"/>
                      <a:pt x="3823" y="10072"/>
                    </a:cubicBezTo>
                    <a:cubicBezTo>
                      <a:pt x="3948" y="8311"/>
                      <a:pt x="4649" y="6654"/>
                      <a:pt x="5743" y="5558"/>
                    </a:cubicBezTo>
                    <a:cubicBezTo>
                      <a:pt x="5987" y="5268"/>
                      <a:pt x="6325" y="5029"/>
                      <a:pt x="6586" y="4823"/>
                    </a:cubicBezTo>
                    <a:cubicBezTo>
                      <a:pt x="6720" y="4737"/>
                      <a:pt x="6847" y="4646"/>
                      <a:pt x="6971" y="4550"/>
                    </a:cubicBezTo>
                    <a:cubicBezTo>
                      <a:pt x="7148" y="4447"/>
                      <a:pt x="7388" y="4335"/>
                      <a:pt x="7589" y="4229"/>
                    </a:cubicBezTo>
                    <a:cubicBezTo>
                      <a:pt x="8180" y="3952"/>
                      <a:pt x="8936" y="3693"/>
                      <a:pt x="9631" y="3614"/>
                    </a:cubicBezTo>
                    <a:cubicBezTo>
                      <a:pt x="10052" y="3554"/>
                      <a:pt x="10473" y="3527"/>
                      <a:pt x="10888" y="3527"/>
                    </a:cubicBezTo>
                    <a:cubicBezTo>
                      <a:pt x="11865" y="3527"/>
                      <a:pt x="12809" y="3678"/>
                      <a:pt x="13654" y="3909"/>
                    </a:cubicBezTo>
                    <a:cubicBezTo>
                      <a:pt x="14866" y="4232"/>
                      <a:pt x="15888" y="4699"/>
                      <a:pt x="16704" y="5120"/>
                    </a:cubicBezTo>
                    <a:cubicBezTo>
                      <a:pt x="17532" y="5546"/>
                      <a:pt x="18111" y="5960"/>
                      <a:pt x="18492" y="6214"/>
                    </a:cubicBezTo>
                    <a:lnTo>
                      <a:pt x="19157" y="6721"/>
                    </a:lnTo>
                    <a:lnTo>
                      <a:pt x="21151" y="4222"/>
                    </a:lnTo>
                    <a:lnTo>
                      <a:pt x="20507" y="3686"/>
                    </a:lnTo>
                    <a:cubicBezTo>
                      <a:pt x="19998" y="3303"/>
                      <a:pt x="19287" y="2757"/>
                      <a:pt x="18322" y="2207"/>
                    </a:cubicBezTo>
                    <a:cubicBezTo>
                      <a:pt x="17144" y="1527"/>
                      <a:pt x="15892" y="986"/>
                      <a:pt x="14590" y="598"/>
                    </a:cubicBezTo>
                    <a:cubicBezTo>
                      <a:pt x="13435" y="258"/>
                      <a:pt x="12094" y="1"/>
                      <a:pt x="10613" y="1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5318;p103">
                <a:extLst>
                  <a:ext uri="{FF2B5EF4-FFF2-40B4-BE49-F238E27FC236}">
                    <a16:creationId xmlns:a16="http://schemas.microsoft.com/office/drawing/2014/main" id="{4257E2E9-9543-46DA-9F33-9CA35FBBCB45}"/>
                  </a:ext>
                </a:extLst>
              </p:cNvPr>
              <p:cNvSpPr/>
              <p:nvPr/>
            </p:nvSpPr>
            <p:spPr>
              <a:xfrm>
                <a:off x="2987525" y="285250"/>
                <a:ext cx="786050" cy="845950"/>
              </a:xfrm>
              <a:custGeom>
                <a:avLst/>
                <a:gdLst/>
                <a:ahLst/>
                <a:cxnLst/>
                <a:rect l="l" t="t" r="r" b="b"/>
                <a:pathLst>
                  <a:path w="31442" h="33838" extrusionOk="0">
                    <a:moveTo>
                      <a:pt x="26798" y="29774"/>
                    </a:moveTo>
                    <a:cubicBezTo>
                      <a:pt x="26799" y="29776"/>
                      <a:pt x="26799" y="29778"/>
                      <a:pt x="26798" y="29779"/>
                    </a:cubicBezTo>
                    <a:lnTo>
                      <a:pt x="26798" y="29779"/>
                    </a:lnTo>
                    <a:cubicBezTo>
                      <a:pt x="26799" y="29778"/>
                      <a:pt x="26799" y="29776"/>
                      <a:pt x="26798" y="29774"/>
                    </a:cubicBezTo>
                    <a:close/>
                    <a:moveTo>
                      <a:pt x="26798" y="29779"/>
                    </a:moveTo>
                    <a:cubicBezTo>
                      <a:pt x="26797" y="29780"/>
                      <a:pt x="26795" y="29780"/>
                      <a:pt x="26791" y="29780"/>
                    </a:cubicBezTo>
                    <a:lnTo>
                      <a:pt x="26791" y="29780"/>
                    </a:lnTo>
                    <a:cubicBezTo>
                      <a:pt x="26792" y="29780"/>
                      <a:pt x="26793" y="29781"/>
                      <a:pt x="26793" y="29781"/>
                    </a:cubicBezTo>
                    <a:cubicBezTo>
                      <a:pt x="26796" y="29781"/>
                      <a:pt x="26797" y="29780"/>
                      <a:pt x="26798" y="29779"/>
                    </a:cubicBezTo>
                    <a:close/>
                    <a:moveTo>
                      <a:pt x="9497" y="0"/>
                    </a:moveTo>
                    <a:cubicBezTo>
                      <a:pt x="9051" y="0"/>
                      <a:pt x="8593" y="26"/>
                      <a:pt x="8125" y="83"/>
                    </a:cubicBezTo>
                    <a:cubicBezTo>
                      <a:pt x="7203" y="183"/>
                      <a:pt x="6279" y="451"/>
                      <a:pt x="5343" y="873"/>
                    </a:cubicBezTo>
                    <a:cubicBezTo>
                      <a:pt x="5130" y="978"/>
                      <a:pt x="4920" y="1071"/>
                      <a:pt x="4700" y="1191"/>
                    </a:cubicBezTo>
                    <a:lnTo>
                      <a:pt x="4025" y="1622"/>
                    </a:lnTo>
                    <a:cubicBezTo>
                      <a:pt x="3603" y="1940"/>
                      <a:pt x="3180" y="2256"/>
                      <a:pt x="2823" y="2658"/>
                    </a:cubicBezTo>
                    <a:cubicBezTo>
                      <a:pt x="1305" y="4178"/>
                      <a:pt x="381" y="6369"/>
                      <a:pt x="209" y="8664"/>
                    </a:cubicBezTo>
                    <a:cubicBezTo>
                      <a:pt x="1" y="10964"/>
                      <a:pt x="712" y="13423"/>
                      <a:pt x="2122" y="15371"/>
                    </a:cubicBezTo>
                    <a:cubicBezTo>
                      <a:pt x="3517" y="17334"/>
                      <a:pt x="5458" y="18868"/>
                      <a:pt x="7550" y="20015"/>
                    </a:cubicBezTo>
                    <a:cubicBezTo>
                      <a:pt x="9652" y="21171"/>
                      <a:pt x="11895" y="21954"/>
                      <a:pt x="14104" y="22639"/>
                    </a:cubicBezTo>
                    <a:cubicBezTo>
                      <a:pt x="16319" y="23316"/>
                      <a:pt x="18511" y="23869"/>
                      <a:pt x="20608" y="24460"/>
                    </a:cubicBezTo>
                    <a:cubicBezTo>
                      <a:pt x="22736" y="25075"/>
                      <a:pt x="24821" y="25434"/>
                      <a:pt x="26568" y="26229"/>
                    </a:cubicBezTo>
                    <a:cubicBezTo>
                      <a:pt x="28277" y="26981"/>
                      <a:pt x="29709" y="28316"/>
                      <a:pt x="30176" y="29760"/>
                    </a:cubicBezTo>
                    <a:cubicBezTo>
                      <a:pt x="30396" y="30464"/>
                      <a:pt x="30331" y="31242"/>
                      <a:pt x="30011" y="31802"/>
                    </a:cubicBezTo>
                    <a:cubicBezTo>
                      <a:pt x="29683" y="32379"/>
                      <a:pt x="29110" y="32802"/>
                      <a:pt x="28514" y="33010"/>
                    </a:cubicBezTo>
                    <a:cubicBezTo>
                      <a:pt x="28209" y="33125"/>
                      <a:pt x="27890" y="33178"/>
                      <a:pt x="27580" y="33178"/>
                    </a:cubicBezTo>
                    <a:cubicBezTo>
                      <a:pt x="26699" y="33178"/>
                      <a:pt x="25900" y="32750"/>
                      <a:pt x="25757" y="32098"/>
                    </a:cubicBezTo>
                    <a:cubicBezTo>
                      <a:pt x="25486" y="31196"/>
                      <a:pt x="25678" y="30341"/>
                      <a:pt x="26051" y="29999"/>
                    </a:cubicBezTo>
                    <a:cubicBezTo>
                      <a:pt x="26270" y="29804"/>
                      <a:pt x="26483" y="29768"/>
                      <a:pt x="26625" y="29768"/>
                    </a:cubicBezTo>
                    <a:cubicBezTo>
                      <a:pt x="26708" y="29768"/>
                      <a:pt x="26768" y="29780"/>
                      <a:pt x="26790" y="29780"/>
                    </a:cubicBezTo>
                    <a:cubicBezTo>
                      <a:pt x="26790" y="29780"/>
                      <a:pt x="26791" y="29780"/>
                      <a:pt x="26791" y="29780"/>
                    </a:cubicBezTo>
                    <a:lnTo>
                      <a:pt x="26791" y="29780"/>
                    </a:lnTo>
                    <a:cubicBezTo>
                      <a:pt x="26764" y="29777"/>
                      <a:pt x="26659" y="29726"/>
                      <a:pt x="26493" y="29726"/>
                    </a:cubicBezTo>
                    <a:cubicBezTo>
                      <a:pt x="26356" y="29726"/>
                      <a:pt x="26177" y="29761"/>
                      <a:pt x="25965" y="29889"/>
                    </a:cubicBezTo>
                    <a:cubicBezTo>
                      <a:pt x="25477" y="30229"/>
                      <a:pt x="25127" y="31131"/>
                      <a:pt x="25343" y="32211"/>
                    </a:cubicBezTo>
                    <a:cubicBezTo>
                      <a:pt x="25398" y="32470"/>
                      <a:pt x="25527" y="32807"/>
                      <a:pt x="25750" y="33037"/>
                    </a:cubicBezTo>
                    <a:cubicBezTo>
                      <a:pt x="25980" y="33276"/>
                      <a:pt x="26257" y="33465"/>
                      <a:pt x="26564" y="33592"/>
                    </a:cubicBezTo>
                    <a:cubicBezTo>
                      <a:pt x="26941" y="33753"/>
                      <a:pt x="27364" y="33838"/>
                      <a:pt x="27807" y="33838"/>
                    </a:cubicBezTo>
                    <a:cubicBezTo>
                      <a:pt x="28109" y="33838"/>
                      <a:pt x="28419" y="33798"/>
                      <a:pt x="28730" y="33717"/>
                    </a:cubicBezTo>
                    <a:cubicBezTo>
                      <a:pt x="29486" y="33511"/>
                      <a:pt x="30264" y="33063"/>
                      <a:pt x="30788" y="32280"/>
                    </a:cubicBezTo>
                    <a:cubicBezTo>
                      <a:pt x="31296" y="31481"/>
                      <a:pt x="31442" y="30442"/>
                      <a:pt x="31162" y="29475"/>
                    </a:cubicBezTo>
                    <a:cubicBezTo>
                      <a:pt x="30894" y="28510"/>
                      <a:pt x="30303" y="27665"/>
                      <a:pt x="29577" y="26969"/>
                    </a:cubicBezTo>
                    <a:cubicBezTo>
                      <a:pt x="28859" y="26267"/>
                      <a:pt x="27971" y="25679"/>
                      <a:pt x="27009" y="25255"/>
                    </a:cubicBezTo>
                    <a:cubicBezTo>
                      <a:pt x="25089" y="24386"/>
                      <a:pt x="22966" y="24029"/>
                      <a:pt x="20900" y="23426"/>
                    </a:cubicBezTo>
                    <a:cubicBezTo>
                      <a:pt x="18789" y="22828"/>
                      <a:pt x="16601" y="22272"/>
                      <a:pt x="14423" y="21604"/>
                    </a:cubicBezTo>
                    <a:cubicBezTo>
                      <a:pt x="12254" y="20932"/>
                      <a:pt x="10066" y="20159"/>
                      <a:pt x="8077" y="19060"/>
                    </a:cubicBezTo>
                    <a:cubicBezTo>
                      <a:pt x="6090" y="17971"/>
                      <a:pt x="4285" y="16527"/>
                      <a:pt x="3014" y="14737"/>
                    </a:cubicBezTo>
                    <a:cubicBezTo>
                      <a:pt x="1739" y="12956"/>
                      <a:pt x="1128" y="10816"/>
                      <a:pt x="1310" y="8743"/>
                    </a:cubicBezTo>
                    <a:cubicBezTo>
                      <a:pt x="1466" y="6692"/>
                      <a:pt x="2291" y="4750"/>
                      <a:pt x="3618" y="3429"/>
                    </a:cubicBezTo>
                    <a:cubicBezTo>
                      <a:pt x="3924" y="3080"/>
                      <a:pt x="4309" y="2802"/>
                      <a:pt x="4656" y="2536"/>
                    </a:cubicBezTo>
                    <a:lnTo>
                      <a:pt x="5197" y="2177"/>
                    </a:lnTo>
                    <a:cubicBezTo>
                      <a:pt x="5396" y="2065"/>
                      <a:pt x="5621" y="1962"/>
                      <a:pt x="5829" y="1856"/>
                    </a:cubicBezTo>
                    <a:cubicBezTo>
                      <a:pt x="6605" y="1502"/>
                      <a:pt x="7450" y="1236"/>
                      <a:pt x="8266" y="1145"/>
                    </a:cubicBezTo>
                    <a:cubicBezTo>
                      <a:pt x="8716" y="1086"/>
                      <a:pt x="9160" y="1060"/>
                      <a:pt x="9594" y="1060"/>
                    </a:cubicBezTo>
                    <a:cubicBezTo>
                      <a:pt x="10744" y="1060"/>
                      <a:pt x="11825" y="1247"/>
                      <a:pt x="12781" y="1514"/>
                    </a:cubicBezTo>
                    <a:cubicBezTo>
                      <a:pt x="13922" y="1837"/>
                      <a:pt x="15026" y="2290"/>
                      <a:pt x="16067" y="2864"/>
                    </a:cubicBezTo>
                    <a:cubicBezTo>
                      <a:pt x="16943" y="3333"/>
                      <a:pt x="17570" y="3795"/>
                      <a:pt x="17992" y="4094"/>
                    </a:cubicBezTo>
                    <a:lnTo>
                      <a:pt x="18650" y="4614"/>
                    </a:lnTo>
                    <a:lnTo>
                      <a:pt x="19253" y="3858"/>
                    </a:lnTo>
                    <a:lnTo>
                      <a:pt x="18600" y="3333"/>
                    </a:lnTo>
                    <a:cubicBezTo>
                      <a:pt x="18135" y="2996"/>
                      <a:pt x="17470" y="2498"/>
                      <a:pt x="16551" y="1993"/>
                    </a:cubicBezTo>
                    <a:cubicBezTo>
                      <a:pt x="15445" y="1373"/>
                      <a:pt x="14274" y="880"/>
                      <a:pt x="13058" y="523"/>
                    </a:cubicBezTo>
                    <a:cubicBezTo>
                      <a:pt x="12009" y="220"/>
                      <a:pt x="10803" y="0"/>
                      <a:pt x="9497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5319;p103">
                <a:extLst>
                  <a:ext uri="{FF2B5EF4-FFF2-40B4-BE49-F238E27FC236}">
                    <a16:creationId xmlns:a16="http://schemas.microsoft.com/office/drawing/2014/main" id="{23CE1B68-47A6-4A19-84FE-9689EA79AB70}"/>
                  </a:ext>
                </a:extLst>
              </p:cNvPr>
              <p:cNvSpPr/>
              <p:nvPr/>
            </p:nvSpPr>
            <p:spPr>
              <a:xfrm>
                <a:off x="3368550" y="238100"/>
                <a:ext cx="1089150" cy="1354050"/>
              </a:xfrm>
              <a:custGeom>
                <a:avLst/>
                <a:gdLst/>
                <a:ahLst/>
                <a:cxnLst/>
                <a:rect l="l" t="t" r="r" b="b"/>
                <a:pathLst>
                  <a:path w="43566" h="54162" extrusionOk="0">
                    <a:moveTo>
                      <a:pt x="40538" y="1"/>
                    </a:moveTo>
                    <a:cubicBezTo>
                      <a:pt x="40536" y="1"/>
                      <a:pt x="40535" y="1"/>
                      <a:pt x="40533" y="1"/>
                    </a:cubicBezTo>
                    <a:lnTo>
                      <a:pt x="23581" y="183"/>
                    </a:lnTo>
                    <a:lnTo>
                      <a:pt x="19703" y="224"/>
                    </a:lnTo>
                    <a:lnTo>
                      <a:pt x="2751" y="406"/>
                    </a:lnTo>
                    <a:cubicBezTo>
                      <a:pt x="2416" y="408"/>
                      <a:pt x="2128" y="645"/>
                      <a:pt x="2061" y="973"/>
                    </a:cubicBezTo>
                    <a:cubicBezTo>
                      <a:pt x="1530" y="3469"/>
                      <a:pt x="0" y="13846"/>
                      <a:pt x="8783" y="22600"/>
                    </a:cubicBezTo>
                    <a:cubicBezTo>
                      <a:pt x="18846" y="32630"/>
                      <a:pt x="19789" y="34399"/>
                      <a:pt x="18887" y="42942"/>
                    </a:cubicBezTo>
                    <a:cubicBezTo>
                      <a:pt x="17982" y="51485"/>
                      <a:pt x="13855" y="54161"/>
                      <a:pt x="13855" y="54161"/>
                    </a:cubicBezTo>
                    <a:lnTo>
                      <a:pt x="22106" y="54072"/>
                    </a:lnTo>
                    <a:lnTo>
                      <a:pt x="22326" y="54070"/>
                    </a:lnTo>
                    <a:lnTo>
                      <a:pt x="30577" y="53982"/>
                    </a:lnTo>
                    <a:cubicBezTo>
                      <a:pt x="30577" y="53982"/>
                      <a:pt x="26396" y="51394"/>
                      <a:pt x="25309" y="42870"/>
                    </a:cubicBezTo>
                    <a:cubicBezTo>
                      <a:pt x="24222" y="34348"/>
                      <a:pt x="25127" y="32560"/>
                      <a:pt x="34972" y="22320"/>
                    </a:cubicBezTo>
                    <a:cubicBezTo>
                      <a:pt x="43566" y="13379"/>
                      <a:pt x="41816" y="3039"/>
                      <a:pt x="41232" y="554"/>
                    </a:cubicBezTo>
                    <a:cubicBezTo>
                      <a:pt x="41158" y="228"/>
                      <a:pt x="40869" y="1"/>
                      <a:pt x="40538" y="1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5320;p103">
                <a:extLst>
                  <a:ext uri="{FF2B5EF4-FFF2-40B4-BE49-F238E27FC236}">
                    <a16:creationId xmlns:a16="http://schemas.microsoft.com/office/drawing/2014/main" id="{379DA5A6-67EC-49C7-814F-4A3FC8D88E12}"/>
                  </a:ext>
                </a:extLst>
              </p:cNvPr>
              <p:cNvSpPr/>
              <p:nvPr/>
            </p:nvSpPr>
            <p:spPr>
              <a:xfrm>
                <a:off x="3588225" y="1559325"/>
                <a:ext cx="673800" cy="265125"/>
              </a:xfrm>
              <a:custGeom>
                <a:avLst/>
                <a:gdLst/>
                <a:ahLst/>
                <a:cxnLst/>
                <a:rect l="l" t="t" r="r" b="b"/>
                <a:pathLst>
                  <a:path w="26952" h="10605" extrusionOk="0">
                    <a:moveTo>
                      <a:pt x="26784" y="0"/>
                    </a:moveTo>
                    <a:lnTo>
                      <a:pt x="58" y="285"/>
                    </a:lnTo>
                    <a:cubicBezTo>
                      <a:pt x="27" y="285"/>
                      <a:pt x="1" y="311"/>
                      <a:pt x="1" y="343"/>
                    </a:cubicBezTo>
                    <a:lnTo>
                      <a:pt x="111" y="10604"/>
                    </a:lnTo>
                    <a:lnTo>
                      <a:pt x="26951" y="10320"/>
                    </a:lnTo>
                    <a:lnTo>
                      <a:pt x="26841" y="58"/>
                    </a:lnTo>
                    <a:cubicBezTo>
                      <a:pt x="26841" y="27"/>
                      <a:pt x="26815" y="0"/>
                      <a:pt x="26784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5321;p103">
                <a:extLst>
                  <a:ext uri="{FF2B5EF4-FFF2-40B4-BE49-F238E27FC236}">
                    <a16:creationId xmlns:a16="http://schemas.microsoft.com/office/drawing/2014/main" id="{C265089E-BCB4-47AE-B42E-F98BCA56AB67}"/>
                  </a:ext>
                </a:extLst>
              </p:cNvPr>
              <p:cNvSpPr/>
              <p:nvPr/>
            </p:nvSpPr>
            <p:spPr>
              <a:xfrm>
                <a:off x="3513850" y="1774875"/>
                <a:ext cx="8253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33012" h="3680" extrusionOk="0">
                    <a:moveTo>
                      <a:pt x="32921" y="0"/>
                    </a:moveTo>
                    <a:lnTo>
                      <a:pt x="58" y="350"/>
                    </a:lnTo>
                    <a:cubicBezTo>
                      <a:pt x="27" y="350"/>
                      <a:pt x="0" y="376"/>
                      <a:pt x="0" y="410"/>
                    </a:cubicBezTo>
                    <a:lnTo>
                      <a:pt x="36" y="3680"/>
                    </a:lnTo>
                    <a:lnTo>
                      <a:pt x="33012" y="3328"/>
                    </a:lnTo>
                    <a:lnTo>
                      <a:pt x="32978" y="58"/>
                    </a:lnTo>
                    <a:cubicBezTo>
                      <a:pt x="32978" y="27"/>
                      <a:pt x="32952" y="0"/>
                      <a:pt x="32921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5322;p103">
                <a:extLst>
                  <a:ext uri="{FF2B5EF4-FFF2-40B4-BE49-F238E27FC236}">
                    <a16:creationId xmlns:a16="http://schemas.microsoft.com/office/drawing/2014/main" id="{14F3C3B5-E2D1-4288-9132-F3BAFD4FC300}"/>
                  </a:ext>
                </a:extLst>
              </p:cNvPr>
              <p:cNvSpPr/>
              <p:nvPr/>
            </p:nvSpPr>
            <p:spPr>
              <a:xfrm>
                <a:off x="3466550" y="322000"/>
                <a:ext cx="893500" cy="458025"/>
              </a:xfrm>
              <a:custGeom>
                <a:avLst/>
                <a:gdLst/>
                <a:ahLst/>
                <a:cxnLst/>
                <a:rect l="l" t="t" r="r" b="b"/>
                <a:pathLst>
                  <a:path w="35740" h="18321" extrusionOk="0">
                    <a:moveTo>
                      <a:pt x="34103" y="1"/>
                    </a:moveTo>
                    <a:cubicBezTo>
                      <a:pt x="34097" y="1"/>
                      <a:pt x="34091" y="1"/>
                      <a:pt x="34085" y="1"/>
                    </a:cubicBezTo>
                    <a:lnTo>
                      <a:pt x="18162" y="171"/>
                    </a:lnTo>
                    <a:lnTo>
                      <a:pt x="17351" y="181"/>
                    </a:lnTo>
                    <a:lnTo>
                      <a:pt x="1428" y="350"/>
                    </a:lnTo>
                    <a:cubicBezTo>
                      <a:pt x="834" y="353"/>
                      <a:pt x="348" y="820"/>
                      <a:pt x="320" y="1413"/>
                    </a:cubicBezTo>
                    <a:cubicBezTo>
                      <a:pt x="315" y="1492"/>
                      <a:pt x="312" y="1578"/>
                      <a:pt x="310" y="1667"/>
                    </a:cubicBezTo>
                    <a:cubicBezTo>
                      <a:pt x="1" y="10807"/>
                      <a:pt x="7459" y="18321"/>
                      <a:pt x="16585" y="18321"/>
                    </a:cubicBezTo>
                    <a:cubicBezTo>
                      <a:pt x="16644" y="18321"/>
                      <a:pt x="16703" y="18321"/>
                      <a:pt x="16762" y="18320"/>
                    </a:cubicBezTo>
                    <a:lnTo>
                      <a:pt x="17545" y="18310"/>
                    </a:lnTo>
                    <a:lnTo>
                      <a:pt x="18354" y="18303"/>
                    </a:lnTo>
                    <a:lnTo>
                      <a:pt x="19136" y="18294"/>
                    </a:lnTo>
                    <a:cubicBezTo>
                      <a:pt x="28343" y="18196"/>
                      <a:pt x="35739" y="10485"/>
                      <a:pt x="35229" y="1294"/>
                    </a:cubicBezTo>
                    <a:cubicBezTo>
                      <a:pt x="35225" y="1203"/>
                      <a:pt x="35220" y="1119"/>
                      <a:pt x="35215" y="1040"/>
                    </a:cubicBezTo>
                    <a:cubicBezTo>
                      <a:pt x="35175" y="455"/>
                      <a:pt x="34689" y="1"/>
                      <a:pt x="34103" y="1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5323;p103">
                <a:extLst>
                  <a:ext uri="{FF2B5EF4-FFF2-40B4-BE49-F238E27FC236}">
                    <a16:creationId xmlns:a16="http://schemas.microsoft.com/office/drawing/2014/main" id="{23B7B844-0FDD-4621-A270-B411A8AFC1B4}"/>
                  </a:ext>
                </a:extLst>
              </p:cNvPr>
              <p:cNvSpPr/>
              <p:nvPr/>
            </p:nvSpPr>
            <p:spPr>
              <a:xfrm>
                <a:off x="3472850" y="260850"/>
                <a:ext cx="874375" cy="56650"/>
              </a:xfrm>
              <a:custGeom>
                <a:avLst/>
                <a:gdLst/>
                <a:ahLst/>
                <a:cxnLst/>
                <a:rect l="l" t="t" r="r" b="b"/>
                <a:pathLst>
                  <a:path w="34975" h="2266" extrusionOk="0">
                    <a:moveTo>
                      <a:pt x="34014" y="1"/>
                    </a:moveTo>
                    <a:cubicBezTo>
                      <a:pt x="34011" y="1"/>
                      <a:pt x="34008" y="1"/>
                      <a:pt x="34005" y="1"/>
                    </a:cubicBezTo>
                    <a:lnTo>
                      <a:pt x="953" y="355"/>
                    </a:lnTo>
                    <a:cubicBezTo>
                      <a:pt x="424" y="360"/>
                      <a:pt x="1" y="791"/>
                      <a:pt x="8" y="1320"/>
                    </a:cubicBezTo>
                    <a:cubicBezTo>
                      <a:pt x="13" y="1843"/>
                      <a:pt x="441" y="2265"/>
                      <a:pt x="964" y="2265"/>
                    </a:cubicBezTo>
                    <a:cubicBezTo>
                      <a:pt x="967" y="2265"/>
                      <a:pt x="969" y="2265"/>
                      <a:pt x="972" y="2265"/>
                    </a:cubicBezTo>
                    <a:lnTo>
                      <a:pt x="34022" y="1913"/>
                    </a:lnTo>
                    <a:cubicBezTo>
                      <a:pt x="34551" y="1906"/>
                      <a:pt x="34975" y="1473"/>
                      <a:pt x="34968" y="946"/>
                    </a:cubicBezTo>
                    <a:cubicBezTo>
                      <a:pt x="34963" y="422"/>
                      <a:pt x="34537" y="1"/>
                      <a:pt x="34014" y="1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5324;p103">
                <a:extLst>
                  <a:ext uri="{FF2B5EF4-FFF2-40B4-BE49-F238E27FC236}">
                    <a16:creationId xmlns:a16="http://schemas.microsoft.com/office/drawing/2014/main" id="{ED573BA8-F86A-461C-AFCE-186114B1EDC8}"/>
                  </a:ext>
                </a:extLst>
              </p:cNvPr>
              <p:cNvSpPr/>
              <p:nvPr/>
            </p:nvSpPr>
            <p:spPr>
              <a:xfrm>
                <a:off x="3746150" y="421050"/>
                <a:ext cx="332625" cy="316350"/>
              </a:xfrm>
              <a:custGeom>
                <a:avLst/>
                <a:gdLst/>
                <a:ahLst/>
                <a:cxnLst/>
                <a:rect l="l" t="t" r="r" b="b"/>
                <a:pathLst>
                  <a:path w="13305" h="12654" extrusionOk="0">
                    <a:moveTo>
                      <a:pt x="6653" y="1"/>
                    </a:moveTo>
                    <a:lnTo>
                      <a:pt x="4597" y="4166"/>
                    </a:lnTo>
                    <a:lnTo>
                      <a:pt x="1" y="4833"/>
                    </a:lnTo>
                    <a:lnTo>
                      <a:pt x="3325" y="8075"/>
                    </a:lnTo>
                    <a:lnTo>
                      <a:pt x="2540" y="12654"/>
                    </a:lnTo>
                    <a:lnTo>
                      <a:pt x="6653" y="10492"/>
                    </a:lnTo>
                    <a:lnTo>
                      <a:pt x="10765" y="12654"/>
                    </a:lnTo>
                    <a:lnTo>
                      <a:pt x="9978" y="8075"/>
                    </a:lnTo>
                    <a:lnTo>
                      <a:pt x="13305" y="4833"/>
                    </a:lnTo>
                    <a:lnTo>
                      <a:pt x="8709" y="4166"/>
                    </a:lnTo>
                    <a:lnTo>
                      <a:pt x="6653" y="1"/>
                    </a:lnTo>
                    <a:close/>
                    <a:moveTo>
                      <a:pt x="2540" y="12654"/>
                    </a:moveTo>
                    <a:lnTo>
                      <a:pt x="2540" y="12654"/>
                    </a:lnTo>
                    <a:lnTo>
                      <a:pt x="2540" y="12654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802" name="Google Shape;5802;p36"/>
          <p:cNvSpPr/>
          <p:nvPr/>
        </p:nvSpPr>
        <p:spPr>
          <a:xfrm rot="-5400000">
            <a:off x="5798350" y="2650853"/>
            <a:ext cx="391800" cy="391800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" name="Google Shape;17856;p106">
            <a:extLst>
              <a:ext uri="{FF2B5EF4-FFF2-40B4-BE49-F238E27FC236}">
                <a16:creationId xmlns:a16="http://schemas.microsoft.com/office/drawing/2014/main" id="{D2BC9ADA-9AF2-4ECA-9730-6AF59CFC9131}"/>
              </a:ext>
            </a:extLst>
          </p:cNvPr>
          <p:cNvGrpSpPr/>
          <p:nvPr/>
        </p:nvGrpSpPr>
        <p:grpSpPr>
          <a:xfrm>
            <a:off x="2154880" y="2002740"/>
            <a:ext cx="1076168" cy="804460"/>
            <a:chOff x="7940666" y="2020205"/>
            <a:chExt cx="383249" cy="286488"/>
          </a:xfrm>
        </p:grpSpPr>
        <p:sp>
          <p:nvSpPr>
            <p:cNvPr id="83" name="Google Shape;17857;p106">
              <a:extLst>
                <a:ext uri="{FF2B5EF4-FFF2-40B4-BE49-F238E27FC236}">
                  <a16:creationId xmlns:a16="http://schemas.microsoft.com/office/drawing/2014/main" id="{734BA657-6ABF-4FE6-8C48-5F1A796C9D5C}"/>
                </a:ext>
              </a:extLst>
            </p:cNvPr>
            <p:cNvSpPr/>
            <p:nvPr/>
          </p:nvSpPr>
          <p:spPr>
            <a:xfrm>
              <a:off x="7971742" y="2025205"/>
              <a:ext cx="326124" cy="275859"/>
            </a:xfrm>
            <a:custGeom>
              <a:avLst/>
              <a:gdLst/>
              <a:ahLst/>
              <a:cxnLst/>
              <a:rect l="l" t="t" r="r" b="b"/>
              <a:pathLst>
                <a:path w="12457" h="10537" extrusionOk="0">
                  <a:moveTo>
                    <a:pt x="9004" y="1"/>
                  </a:moveTo>
                  <a:cubicBezTo>
                    <a:pt x="8951" y="1"/>
                    <a:pt x="8898" y="3"/>
                    <a:pt x="8844" y="6"/>
                  </a:cubicBezTo>
                  <a:cubicBezTo>
                    <a:pt x="7821" y="74"/>
                    <a:pt x="6889" y="434"/>
                    <a:pt x="6231" y="1126"/>
                  </a:cubicBezTo>
                  <a:cubicBezTo>
                    <a:pt x="5532" y="398"/>
                    <a:pt x="4581" y="8"/>
                    <a:pt x="3612" y="8"/>
                  </a:cubicBezTo>
                  <a:cubicBezTo>
                    <a:pt x="3161" y="8"/>
                    <a:pt x="2707" y="92"/>
                    <a:pt x="2272" y="266"/>
                  </a:cubicBezTo>
                  <a:cubicBezTo>
                    <a:pt x="898" y="818"/>
                    <a:pt x="0" y="2144"/>
                    <a:pt x="0" y="3624"/>
                  </a:cubicBezTo>
                  <a:cubicBezTo>
                    <a:pt x="0" y="5646"/>
                    <a:pt x="1403" y="7059"/>
                    <a:pt x="2623" y="8068"/>
                  </a:cubicBezTo>
                  <a:cubicBezTo>
                    <a:pt x="3147" y="8495"/>
                    <a:pt x="3699" y="8899"/>
                    <a:pt x="4266" y="9269"/>
                  </a:cubicBezTo>
                  <a:lnTo>
                    <a:pt x="6231" y="10537"/>
                  </a:lnTo>
                  <a:lnTo>
                    <a:pt x="8191" y="9269"/>
                  </a:lnTo>
                  <a:cubicBezTo>
                    <a:pt x="8758" y="8894"/>
                    <a:pt x="9310" y="8495"/>
                    <a:pt x="9834" y="8068"/>
                  </a:cubicBezTo>
                  <a:cubicBezTo>
                    <a:pt x="11059" y="7064"/>
                    <a:pt x="12457" y="5646"/>
                    <a:pt x="12457" y="3624"/>
                  </a:cubicBezTo>
                  <a:cubicBezTo>
                    <a:pt x="12457" y="1933"/>
                    <a:pt x="11290" y="468"/>
                    <a:pt x="9642" y="98"/>
                  </a:cubicBezTo>
                  <a:cubicBezTo>
                    <a:pt x="9434" y="32"/>
                    <a:pt x="9219" y="1"/>
                    <a:pt x="9004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7858;p106">
              <a:extLst>
                <a:ext uri="{FF2B5EF4-FFF2-40B4-BE49-F238E27FC236}">
                  <a16:creationId xmlns:a16="http://schemas.microsoft.com/office/drawing/2014/main" id="{2FD72010-3E2E-4670-A9EE-C846441FE559}"/>
                </a:ext>
              </a:extLst>
            </p:cNvPr>
            <p:cNvSpPr/>
            <p:nvPr/>
          </p:nvSpPr>
          <p:spPr>
            <a:xfrm>
              <a:off x="8080781" y="2029394"/>
              <a:ext cx="217085" cy="271801"/>
            </a:xfrm>
            <a:custGeom>
              <a:avLst/>
              <a:gdLst/>
              <a:ahLst/>
              <a:cxnLst/>
              <a:rect l="l" t="t" r="r" b="b"/>
              <a:pathLst>
                <a:path w="8292" h="10382" extrusionOk="0">
                  <a:moveTo>
                    <a:pt x="5712" y="0"/>
                  </a:moveTo>
                  <a:cubicBezTo>
                    <a:pt x="6130" y="2215"/>
                    <a:pt x="6409" y="7542"/>
                    <a:pt x="0" y="9041"/>
                  </a:cubicBezTo>
                  <a:cubicBezTo>
                    <a:pt x="53" y="9075"/>
                    <a:pt x="91" y="9104"/>
                    <a:pt x="101" y="9113"/>
                  </a:cubicBezTo>
                  <a:lnTo>
                    <a:pt x="2066" y="10382"/>
                  </a:lnTo>
                  <a:lnTo>
                    <a:pt x="4026" y="9113"/>
                  </a:lnTo>
                  <a:cubicBezTo>
                    <a:pt x="4593" y="8739"/>
                    <a:pt x="5140" y="8340"/>
                    <a:pt x="5669" y="7912"/>
                  </a:cubicBezTo>
                  <a:cubicBezTo>
                    <a:pt x="6889" y="6904"/>
                    <a:pt x="8292" y="5491"/>
                    <a:pt x="8292" y="3469"/>
                  </a:cubicBezTo>
                  <a:cubicBezTo>
                    <a:pt x="8292" y="1869"/>
                    <a:pt x="7245" y="457"/>
                    <a:pt x="5712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7859;p106">
              <a:extLst>
                <a:ext uri="{FF2B5EF4-FFF2-40B4-BE49-F238E27FC236}">
                  <a16:creationId xmlns:a16="http://schemas.microsoft.com/office/drawing/2014/main" id="{719D4A73-0FB8-438A-866C-AC14F1DB2627}"/>
                </a:ext>
              </a:extLst>
            </p:cNvPr>
            <p:cNvSpPr/>
            <p:nvPr/>
          </p:nvSpPr>
          <p:spPr>
            <a:xfrm>
              <a:off x="8180396" y="2144717"/>
              <a:ext cx="96971" cy="77624"/>
            </a:xfrm>
            <a:custGeom>
              <a:avLst/>
              <a:gdLst/>
              <a:ahLst/>
              <a:cxnLst/>
              <a:rect l="l" t="t" r="r" b="b"/>
              <a:pathLst>
                <a:path w="3704" h="2965" extrusionOk="0">
                  <a:moveTo>
                    <a:pt x="2107" y="0"/>
                  </a:moveTo>
                  <a:cubicBezTo>
                    <a:pt x="2103" y="0"/>
                    <a:pt x="2099" y="0"/>
                    <a:pt x="2095" y="0"/>
                  </a:cubicBezTo>
                  <a:cubicBezTo>
                    <a:pt x="2013" y="5"/>
                    <a:pt x="1941" y="63"/>
                    <a:pt x="1912" y="140"/>
                  </a:cubicBezTo>
                  <a:lnTo>
                    <a:pt x="1254" y="2181"/>
                  </a:lnTo>
                  <a:lnTo>
                    <a:pt x="442" y="332"/>
                  </a:lnTo>
                  <a:cubicBezTo>
                    <a:pt x="401" y="246"/>
                    <a:pt x="331" y="210"/>
                    <a:pt x="260" y="210"/>
                  </a:cubicBezTo>
                  <a:cubicBezTo>
                    <a:pt x="130" y="210"/>
                    <a:pt x="0" y="333"/>
                    <a:pt x="62" y="495"/>
                  </a:cubicBezTo>
                  <a:lnTo>
                    <a:pt x="1090" y="2844"/>
                  </a:lnTo>
                  <a:cubicBezTo>
                    <a:pt x="1129" y="2916"/>
                    <a:pt x="1201" y="2965"/>
                    <a:pt x="1283" y="2965"/>
                  </a:cubicBezTo>
                  <a:lnTo>
                    <a:pt x="1292" y="2965"/>
                  </a:lnTo>
                  <a:cubicBezTo>
                    <a:pt x="1379" y="2960"/>
                    <a:pt x="1451" y="2902"/>
                    <a:pt x="1475" y="2820"/>
                  </a:cubicBezTo>
                  <a:lnTo>
                    <a:pt x="2143" y="745"/>
                  </a:lnTo>
                  <a:lnTo>
                    <a:pt x="2690" y="1840"/>
                  </a:lnTo>
                  <a:cubicBezTo>
                    <a:pt x="2724" y="1912"/>
                    <a:pt x="2791" y="1956"/>
                    <a:pt x="2868" y="1956"/>
                  </a:cubicBezTo>
                  <a:lnTo>
                    <a:pt x="3411" y="1956"/>
                  </a:lnTo>
                  <a:cubicBezTo>
                    <a:pt x="3512" y="1826"/>
                    <a:pt x="3613" y="1687"/>
                    <a:pt x="3704" y="1543"/>
                  </a:cubicBezTo>
                  <a:lnTo>
                    <a:pt x="3704" y="1543"/>
                  </a:lnTo>
                  <a:lnTo>
                    <a:pt x="3007" y="1547"/>
                  </a:lnTo>
                  <a:lnTo>
                    <a:pt x="2291" y="116"/>
                  </a:lnTo>
                  <a:cubicBezTo>
                    <a:pt x="2260" y="43"/>
                    <a:pt x="2184" y="0"/>
                    <a:pt x="2107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7860;p106">
              <a:extLst>
                <a:ext uri="{FF2B5EF4-FFF2-40B4-BE49-F238E27FC236}">
                  <a16:creationId xmlns:a16="http://schemas.microsoft.com/office/drawing/2014/main" id="{367D6490-35E8-498B-9E58-72944E1BFB33}"/>
                </a:ext>
              </a:extLst>
            </p:cNvPr>
            <p:cNvSpPr/>
            <p:nvPr/>
          </p:nvSpPr>
          <p:spPr>
            <a:xfrm>
              <a:off x="7991979" y="2106599"/>
              <a:ext cx="194910" cy="127444"/>
            </a:xfrm>
            <a:custGeom>
              <a:avLst/>
              <a:gdLst/>
              <a:ahLst/>
              <a:cxnLst/>
              <a:rect l="l" t="t" r="r" b="b"/>
              <a:pathLst>
                <a:path w="7445" h="4868" extrusionOk="0">
                  <a:moveTo>
                    <a:pt x="6728" y="1"/>
                  </a:moveTo>
                  <a:cubicBezTo>
                    <a:pt x="6724" y="1"/>
                    <a:pt x="6721" y="1"/>
                    <a:pt x="6717" y="1"/>
                  </a:cubicBezTo>
                  <a:cubicBezTo>
                    <a:pt x="6635" y="1"/>
                    <a:pt x="6563" y="54"/>
                    <a:pt x="6529" y="131"/>
                  </a:cubicBezTo>
                  <a:lnTo>
                    <a:pt x="5559" y="2523"/>
                  </a:lnTo>
                  <a:lnTo>
                    <a:pt x="4742" y="1149"/>
                  </a:lnTo>
                  <a:cubicBezTo>
                    <a:pt x="4702" y="1079"/>
                    <a:pt x="4633" y="1045"/>
                    <a:pt x="4564" y="1045"/>
                  </a:cubicBezTo>
                  <a:cubicBezTo>
                    <a:pt x="4478" y="1045"/>
                    <a:pt x="4392" y="1098"/>
                    <a:pt x="4363" y="1197"/>
                  </a:cubicBezTo>
                  <a:lnTo>
                    <a:pt x="3541" y="3979"/>
                  </a:lnTo>
                  <a:lnTo>
                    <a:pt x="2489" y="880"/>
                  </a:lnTo>
                  <a:cubicBezTo>
                    <a:pt x="2460" y="803"/>
                    <a:pt x="2388" y="750"/>
                    <a:pt x="2306" y="745"/>
                  </a:cubicBezTo>
                  <a:cubicBezTo>
                    <a:pt x="2299" y="745"/>
                    <a:pt x="2293" y="744"/>
                    <a:pt x="2286" y="744"/>
                  </a:cubicBezTo>
                  <a:cubicBezTo>
                    <a:pt x="2211" y="744"/>
                    <a:pt x="2140" y="790"/>
                    <a:pt x="2109" y="861"/>
                  </a:cubicBezTo>
                  <a:lnTo>
                    <a:pt x="1062" y="3008"/>
                  </a:lnTo>
                  <a:lnTo>
                    <a:pt x="0" y="3008"/>
                  </a:lnTo>
                  <a:cubicBezTo>
                    <a:pt x="92" y="3147"/>
                    <a:pt x="193" y="3287"/>
                    <a:pt x="294" y="3421"/>
                  </a:cubicBezTo>
                  <a:lnTo>
                    <a:pt x="1192" y="3421"/>
                  </a:lnTo>
                  <a:cubicBezTo>
                    <a:pt x="1274" y="3421"/>
                    <a:pt x="1346" y="3373"/>
                    <a:pt x="1379" y="3301"/>
                  </a:cubicBezTo>
                  <a:lnTo>
                    <a:pt x="2258" y="1490"/>
                  </a:lnTo>
                  <a:lnTo>
                    <a:pt x="3359" y="4728"/>
                  </a:lnTo>
                  <a:cubicBezTo>
                    <a:pt x="3387" y="4810"/>
                    <a:pt x="3464" y="4867"/>
                    <a:pt x="3555" y="4867"/>
                  </a:cubicBezTo>
                  <a:cubicBezTo>
                    <a:pt x="3647" y="4862"/>
                    <a:pt x="3724" y="4805"/>
                    <a:pt x="3748" y="4718"/>
                  </a:cubicBezTo>
                  <a:lnTo>
                    <a:pt x="4622" y="1764"/>
                  </a:lnTo>
                  <a:lnTo>
                    <a:pt x="5410" y="3085"/>
                  </a:lnTo>
                  <a:cubicBezTo>
                    <a:pt x="5446" y="3148"/>
                    <a:pt x="5512" y="3186"/>
                    <a:pt x="5588" y="3186"/>
                  </a:cubicBezTo>
                  <a:cubicBezTo>
                    <a:pt x="5593" y="3186"/>
                    <a:pt x="5597" y="3186"/>
                    <a:pt x="5602" y="3186"/>
                  </a:cubicBezTo>
                  <a:cubicBezTo>
                    <a:pt x="5679" y="3181"/>
                    <a:pt x="5746" y="3133"/>
                    <a:pt x="5775" y="3056"/>
                  </a:cubicBezTo>
                  <a:lnTo>
                    <a:pt x="6721" y="731"/>
                  </a:lnTo>
                  <a:lnTo>
                    <a:pt x="7000" y="1375"/>
                  </a:lnTo>
                  <a:cubicBezTo>
                    <a:pt x="7041" y="1459"/>
                    <a:pt x="7112" y="1495"/>
                    <a:pt x="7183" y="1495"/>
                  </a:cubicBezTo>
                  <a:cubicBezTo>
                    <a:pt x="7314" y="1495"/>
                    <a:pt x="7445" y="1373"/>
                    <a:pt x="7380" y="1211"/>
                  </a:cubicBezTo>
                  <a:lnTo>
                    <a:pt x="6909" y="121"/>
                  </a:lnTo>
                  <a:cubicBezTo>
                    <a:pt x="6877" y="48"/>
                    <a:pt x="6810" y="1"/>
                    <a:pt x="6728" y="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7861;p106">
              <a:extLst>
                <a:ext uri="{FF2B5EF4-FFF2-40B4-BE49-F238E27FC236}">
                  <a16:creationId xmlns:a16="http://schemas.microsoft.com/office/drawing/2014/main" id="{B004374A-A9E2-4C62-BBA5-9F4CDE9644EE}"/>
                </a:ext>
              </a:extLst>
            </p:cNvPr>
            <p:cNvSpPr/>
            <p:nvPr/>
          </p:nvSpPr>
          <p:spPr>
            <a:xfrm>
              <a:off x="7940666" y="2020205"/>
              <a:ext cx="383249" cy="286488"/>
            </a:xfrm>
            <a:custGeom>
              <a:avLst/>
              <a:gdLst/>
              <a:ahLst/>
              <a:cxnLst/>
              <a:rect l="l" t="t" r="r" b="b"/>
              <a:pathLst>
                <a:path w="14639" h="10943" extrusionOk="0">
                  <a:moveTo>
                    <a:pt x="4809" y="0"/>
                  </a:moveTo>
                  <a:cubicBezTo>
                    <a:pt x="4803" y="0"/>
                    <a:pt x="4796" y="0"/>
                    <a:pt x="4790" y="0"/>
                  </a:cubicBezTo>
                  <a:cubicBezTo>
                    <a:pt x="2076" y="0"/>
                    <a:pt x="0" y="2830"/>
                    <a:pt x="1432" y="5799"/>
                  </a:cubicBezTo>
                  <a:lnTo>
                    <a:pt x="567" y="5799"/>
                  </a:lnTo>
                  <a:cubicBezTo>
                    <a:pt x="293" y="5799"/>
                    <a:pt x="293" y="6212"/>
                    <a:pt x="567" y="6212"/>
                  </a:cubicBezTo>
                  <a:lnTo>
                    <a:pt x="1653" y="6212"/>
                  </a:lnTo>
                  <a:cubicBezTo>
                    <a:pt x="2844" y="8206"/>
                    <a:pt x="5347" y="9652"/>
                    <a:pt x="7288" y="10910"/>
                  </a:cubicBezTo>
                  <a:cubicBezTo>
                    <a:pt x="7322" y="10932"/>
                    <a:pt x="7360" y="10943"/>
                    <a:pt x="7399" y="10943"/>
                  </a:cubicBezTo>
                  <a:cubicBezTo>
                    <a:pt x="7437" y="10943"/>
                    <a:pt x="7476" y="10932"/>
                    <a:pt x="7509" y="10910"/>
                  </a:cubicBezTo>
                  <a:cubicBezTo>
                    <a:pt x="9450" y="9657"/>
                    <a:pt x="11953" y="8211"/>
                    <a:pt x="13144" y="6212"/>
                  </a:cubicBezTo>
                  <a:lnTo>
                    <a:pt x="14230" y="6212"/>
                  </a:lnTo>
                  <a:cubicBezTo>
                    <a:pt x="14345" y="6212"/>
                    <a:pt x="14437" y="6121"/>
                    <a:pt x="14437" y="6005"/>
                  </a:cubicBezTo>
                  <a:cubicBezTo>
                    <a:pt x="14451" y="5895"/>
                    <a:pt x="14360" y="5794"/>
                    <a:pt x="14249" y="5794"/>
                  </a:cubicBezTo>
                  <a:lnTo>
                    <a:pt x="13389" y="5794"/>
                  </a:lnTo>
                  <a:cubicBezTo>
                    <a:pt x="14638" y="3195"/>
                    <a:pt x="13216" y="615"/>
                    <a:pt x="10877" y="87"/>
                  </a:cubicBezTo>
                  <a:cubicBezTo>
                    <a:pt x="10864" y="85"/>
                    <a:pt x="10852" y="84"/>
                    <a:pt x="10840" y="84"/>
                  </a:cubicBezTo>
                  <a:cubicBezTo>
                    <a:pt x="10610" y="84"/>
                    <a:pt x="10548" y="426"/>
                    <a:pt x="10786" y="490"/>
                  </a:cubicBezTo>
                  <a:cubicBezTo>
                    <a:pt x="12923" y="971"/>
                    <a:pt x="14216" y="3392"/>
                    <a:pt x="12933" y="5799"/>
                  </a:cubicBezTo>
                  <a:lnTo>
                    <a:pt x="12169" y="5799"/>
                  </a:lnTo>
                  <a:lnTo>
                    <a:pt x="11453" y="4363"/>
                  </a:lnTo>
                  <a:cubicBezTo>
                    <a:pt x="11415" y="4287"/>
                    <a:pt x="11343" y="4250"/>
                    <a:pt x="11271" y="4250"/>
                  </a:cubicBezTo>
                  <a:cubicBezTo>
                    <a:pt x="11188" y="4250"/>
                    <a:pt x="11105" y="4299"/>
                    <a:pt x="11074" y="4391"/>
                  </a:cubicBezTo>
                  <a:lnTo>
                    <a:pt x="10411" y="6433"/>
                  </a:lnTo>
                  <a:lnTo>
                    <a:pt x="9676" y="4752"/>
                  </a:lnTo>
                  <a:cubicBezTo>
                    <a:pt x="9635" y="4666"/>
                    <a:pt x="9564" y="4629"/>
                    <a:pt x="9493" y="4629"/>
                  </a:cubicBezTo>
                  <a:cubicBezTo>
                    <a:pt x="9361" y="4629"/>
                    <a:pt x="9231" y="4753"/>
                    <a:pt x="9296" y="4915"/>
                  </a:cubicBezTo>
                  <a:lnTo>
                    <a:pt x="10252" y="7096"/>
                  </a:lnTo>
                  <a:cubicBezTo>
                    <a:pt x="10289" y="7178"/>
                    <a:pt x="10365" y="7218"/>
                    <a:pt x="10440" y="7218"/>
                  </a:cubicBezTo>
                  <a:cubicBezTo>
                    <a:pt x="10523" y="7218"/>
                    <a:pt x="10606" y="7170"/>
                    <a:pt x="10637" y="7077"/>
                  </a:cubicBezTo>
                  <a:lnTo>
                    <a:pt x="11304" y="5001"/>
                  </a:lnTo>
                  <a:lnTo>
                    <a:pt x="11847" y="6097"/>
                  </a:lnTo>
                  <a:cubicBezTo>
                    <a:pt x="11886" y="6169"/>
                    <a:pt x="11953" y="6212"/>
                    <a:pt x="12030" y="6217"/>
                  </a:cubicBezTo>
                  <a:lnTo>
                    <a:pt x="12674" y="6217"/>
                  </a:lnTo>
                  <a:cubicBezTo>
                    <a:pt x="11357" y="8211"/>
                    <a:pt x="8513" y="9733"/>
                    <a:pt x="7408" y="10497"/>
                  </a:cubicBezTo>
                  <a:cubicBezTo>
                    <a:pt x="5655" y="9354"/>
                    <a:pt x="3320" y="7994"/>
                    <a:pt x="2148" y="6217"/>
                  </a:cubicBezTo>
                  <a:lnTo>
                    <a:pt x="3147" y="6217"/>
                  </a:lnTo>
                  <a:cubicBezTo>
                    <a:pt x="3224" y="6217"/>
                    <a:pt x="3301" y="6169"/>
                    <a:pt x="3334" y="6097"/>
                  </a:cubicBezTo>
                  <a:lnTo>
                    <a:pt x="4209" y="4286"/>
                  </a:lnTo>
                  <a:lnTo>
                    <a:pt x="5314" y="7524"/>
                  </a:lnTo>
                  <a:cubicBezTo>
                    <a:pt x="5347" y="7614"/>
                    <a:pt x="5428" y="7659"/>
                    <a:pt x="5509" y="7659"/>
                  </a:cubicBezTo>
                  <a:cubicBezTo>
                    <a:pt x="5593" y="7659"/>
                    <a:pt x="5676" y="7611"/>
                    <a:pt x="5708" y="7514"/>
                  </a:cubicBezTo>
                  <a:lnTo>
                    <a:pt x="6577" y="4564"/>
                  </a:lnTo>
                  <a:lnTo>
                    <a:pt x="7365" y="5885"/>
                  </a:lnTo>
                  <a:cubicBezTo>
                    <a:pt x="7405" y="5952"/>
                    <a:pt x="7473" y="5985"/>
                    <a:pt x="7542" y="5985"/>
                  </a:cubicBezTo>
                  <a:cubicBezTo>
                    <a:pt x="7620" y="5985"/>
                    <a:pt x="7699" y="5941"/>
                    <a:pt x="7735" y="5857"/>
                  </a:cubicBezTo>
                  <a:lnTo>
                    <a:pt x="8677" y="3531"/>
                  </a:lnTo>
                  <a:lnTo>
                    <a:pt x="8960" y="4175"/>
                  </a:lnTo>
                  <a:cubicBezTo>
                    <a:pt x="8998" y="4259"/>
                    <a:pt x="9068" y="4294"/>
                    <a:pt x="9137" y="4294"/>
                  </a:cubicBezTo>
                  <a:cubicBezTo>
                    <a:pt x="9268" y="4294"/>
                    <a:pt x="9400" y="4170"/>
                    <a:pt x="9335" y="4007"/>
                  </a:cubicBezTo>
                  <a:lnTo>
                    <a:pt x="8854" y="2921"/>
                  </a:lnTo>
                  <a:cubicBezTo>
                    <a:pt x="8819" y="2838"/>
                    <a:pt x="8744" y="2798"/>
                    <a:pt x="8668" y="2798"/>
                  </a:cubicBezTo>
                  <a:cubicBezTo>
                    <a:pt x="8591" y="2798"/>
                    <a:pt x="8514" y="2841"/>
                    <a:pt x="8480" y="2926"/>
                  </a:cubicBezTo>
                  <a:lnTo>
                    <a:pt x="7504" y="5319"/>
                  </a:lnTo>
                  <a:lnTo>
                    <a:pt x="6688" y="3945"/>
                  </a:lnTo>
                  <a:cubicBezTo>
                    <a:pt x="6647" y="3877"/>
                    <a:pt x="6580" y="3844"/>
                    <a:pt x="6513" y="3844"/>
                  </a:cubicBezTo>
                  <a:cubicBezTo>
                    <a:pt x="6428" y="3844"/>
                    <a:pt x="6345" y="3896"/>
                    <a:pt x="6318" y="3993"/>
                  </a:cubicBezTo>
                  <a:lnTo>
                    <a:pt x="5491" y="6779"/>
                  </a:lnTo>
                  <a:lnTo>
                    <a:pt x="4439" y="3676"/>
                  </a:lnTo>
                  <a:cubicBezTo>
                    <a:pt x="4406" y="3584"/>
                    <a:pt x="4324" y="3537"/>
                    <a:pt x="4242" y="3537"/>
                  </a:cubicBezTo>
                  <a:cubicBezTo>
                    <a:pt x="4169" y="3537"/>
                    <a:pt x="4096" y="3575"/>
                    <a:pt x="4060" y="3652"/>
                  </a:cubicBezTo>
                  <a:lnTo>
                    <a:pt x="3013" y="5799"/>
                  </a:lnTo>
                  <a:lnTo>
                    <a:pt x="1893" y="5799"/>
                  </a:lnTo>
                  <a:cubicBezTo>
                    <a:pt x="442" y="3080"/>
                    <a:pt x="2287" y="414"/>
                    <a:pt x="4790" y="414"/>
                  </a:cubicBezTo>
                  <a:cubicBezTo>
                    <a:pt x="4796" y="414"/>
                    <a:pt x="4802" y="414"/>
                    <a:pt x="4807" y="414"/>
                  </a:cubicBezTo>
                  <a:cubicBezTo>
                    <a:pt x="5733" y="414"/>
                    <a:pt x="6620" y="797"/>
                    <a:pt x="7255" y="1471"/>
                  </a:cubicBezTo>
                  <a:cubicBezTo>
                    <a:pt x="7293" y="1511"/>
                    <a:pt x="7347" y="1532"/>
                    <a:pt x="7401" y="1532"/>
                  </a:cubicBezTo>
                  <a:cubicBezTo>
                    <a:pt x="7455" y="1532"/>
                    <a:pt x="7509" y="1511"/>
                    <a:pt x="7548" y="1471"/>
                  </a:cubicBezTo>
                  <a:cubicBezTo>
                    <a:pt x="8114" y="880"/>
                    <a:pt x="8874" y="510"/>
                    <a:pt x="9685" y="428"/>
                  </a:cubicBezTo>
                  <a:cubicBezTo>
                    <a:pt x="9951" y="405"/>
                    <a:pt x="9923" y="19"/>
                    <a:pt x="9674" y="19"/>
                  </a:cubicBezTo>
                  <a:cubicBezTo>
                    <a:pt x="9667" y="19"/>
                    <a:pt x="9659" y="19"/>
                    <a:pt x="9652" y="20"/>
                  </a:cubicBezTo>
                  <a:cubicBezTo>
                    <a:pt x="8806" y="101"/>
                    <a:pt x="8018" y="457"/>
                    <a:pt x="7403" y="1033"/>
                  </a:cubicBezTo>
                  <a:cubicBezTo>
                    <a:pt x="6697" y="370"/>
                    <a:pt x="5772" y="0"/>
                    <a:pt x="480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2018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0" grpId="0"/>
      <p:bldP spid="5752" grpId="0"/>
      <p:bldP spid="5799" grpId="0" animBg="1"/>
      <p:bldP spid="5800" grpId="0" animBg="1"/>
      <p:bldP spid="5801" grpId="0" animBg="1"/>
      <p:bldP spid="58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0" name="Google Shape;5750;p36"/>
          <p:cNvSpPr txBox="1">
            <a:spLocks noGrp="1"/>
          </p:cNvSpPr>
          <p:nvPr>
            <p:ph type="title" idx="2"/>
          </p:nvPr>
        </p:nvSpPr>
        <p:spPr>
          <a:xfrm>
            <a:off x="2266626" y="2196130"/>
            <a:ext cx="3088800" cy="7512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LET’S PLAY</a:t>
            </a:r>
            <a:endParaRPr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800" name="Google Shape;5800;p36"/>
          <p:cNvSpPr/>
          <p:nvPr/>
        </p:nvSpPr>
        <p:spPr>
          <a:xfrm rot="10800000">
            <a:off x="6653998" y="3836559"/>
            <a:ext cx="640923" cy="640923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5800;p36">
            <a:extLst>
              <a:ext uri="{FF2B5EF4-FFF2-40B4-BE49-F238E27FC236}">
                <a16:creationId xmlns:a16="http://schemas.microsoft.com/office/drawing/2014/main" id="{B5371B6E-BB12-4F13-8B0B-0F5F10A46723}"/>
              </a:ext>
            </a:extLst>
          </p:cNvPr>
          <p:cNvSpPr/>
          <p:nvPr/>
        </p:nvSpPr>
        <p:spPr>
          <a:xfrm rot="16200000">
            <a:off x="1835485" y="3836559"/>
            <a:ext cx="640923" cy="640923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E30331B-68D3-49C1-A8DD-820DE9B9CB7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4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7708" y="1686845"/>
            <a:ext cx="1291358" cy="1769811"/>
          </a:xfrm>
          <a:prstGeom prst="rect">
            <a:avLst/>
          </a:prstGeom>
          <a:noFill/>
        </p:spPr>
      </p:pic>
      <p:sp>
        <p:nvSpPr>
          <p:cNvPr id="7" name="Google Shape;5800;p36">
            <a:extLst>
              <a:ext uri="{FF2B5EF4-FFF2-40B4-BE49-F238E27FC236}">
                <a16:creationId xmlns:a16="http://schemas.microsoft.com/office/drawing/2014/main" id="{AAC2C3CB-682D-4B82-9171-B2708E2EA64E}"/>
              </a:ext>
            </a:extLst>
          </p:cNvPr>
          <p:cNvSpPr/>
          <p:nvPr/>
        </p:nvSpPr>
        <p:spPr>
          <a:xfrm rot="5400000">
            <a:off x="6653997" y="669939"/>
            <a:ext cx="640923" cy="640923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5800;p36">
            <a:extLst>
              <a:ext uri="{FF2B5EF4-FFF2-40B4-BE49-F238E27FC236}">
                <a16:creationId xmlns:a16="http://schemas.microsoft.com/office/drawing/2014/main" id="{434A5111-F700-470F-A4AB-3FDD6A48AC27}"/>
              </a:ext>
            </a:extLst>
          </p:cNvPr>
          <p:cNvSpPr/>
          <p:nvPr/>
        </p:nvSpPr>
        <p:spPr>
          <a:xfrm>
            <a:off x="1835485" y="666018"/>
            <a:ext cx="640923" cy="640923"/>
          </a:xfrm>
          <a:prstGeom prst="halfFrame">
            <a:avLst>
              <a:gd name="adj1" fmla="val 22223"/>
              <a:gd name="adj2" fmla="val 2222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6291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p88"/>
          <p:cNvSpPr txBox="1">
            <a:spLocks noGrp="1"/>
          </p:cNvSpPr>
          <p:nvPr>
            <p:ph type="title"/>
          </p:nvPr>
        </p:nvSpPr>
        <p:spPr>
          <a:xfrm>
            <a:off x="1334700" y="839125"/>
            <a:ext cx="6474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+mj-lt"/>
              </a:rPr>
              <a:t>THANKS!</a:t>
            </a:r>
            <a:endParaRPr dirty="0">
              <a:latin typeface="+mj-lt"/>
            </a:endParaRPr>
          </a:p>
        </p:txBody>
      </p:sp>
      <p:sp>
        <p:nvSpPr>
          <p:cNvPr id="7362" name="Google Shape;7362;p88"/>
          <p:cNvSpPr txBox="1">
            <a:spLocks noGrp="1"/>
          </p:cNvSpPr>
          <p:nvPr>
            <p:ph type="subTitle" idx="1"/>
          </p:nvPr>
        </p:nvSpPr>
        <p:spPr>
          <a:xfrm>
            <a:off x="2466750" y="2343465"/>
            <a:ext cx="4210500" cy="4565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+mj-lt"/>
              </a:rPr>
              <a:t>Do you have any questions?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 Video Games Newsletter XL by Slidesgo">
  <a:themeElements>
    <a:clrScheme name="Aangepast 4">
      <a:dk1>
        <a:srgbClr val="002060"/>
      </a:dk1>
      <a:lt1>
        <a:srgbClr val="FFFFFF"/>
      </a:lt1>
      <a:dk2>
        <a:srgbClr val="595959"/>
      </a:dk2>
      <a:lt2>
        <a:srgbClr val="EEEEEE"/>
      </a:lt2>
      <a:accent1>
        <a:srgbClr val="FF07FF"/>
      </a:accent1>
      <a:accent2>
        <a:srgbClr val="820083"/>
      </a:accent2>
      <a:accent3>
        <a:srgbClr val="C400C4"/>
      </a:accent3>
      <a:accent4>
        <a:srgbClr val="FFE599"/>
      </a:accent4>
      <a:accent5>
        <a:srgbClr val="BF9000"/>
      </a:accent5>
      <a:accent6>
        <a:srgbClr val="1C4587"/>
      </a:accent6>
      <a:hlink>
        <a:srgbClr val="FFD966"/>
      </a:hlink>
      <a:folHlink>
        <a:srgbClr val="0097A7"/>
      </a:folHlink>
    </a:clrScheme>
    <a:fontScheme name="Zrnic Rg">
      <a:majorFont>
        <a:latin typeface="Zrnic Rg"/>
        <a:ea typeface=""/>
        <a:cs typeface=""/>
      </a:majorFont>
      <a:minorFont>
        <a:latin typeface="Zrnic R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163</Words>
  <Application>Microsoft Office PowerPoint</Application>
  <PresentationFormat>Diavoorstelling (16:9)</PresentationFormat>
  <Paragraphs>47</Paragraphs>
  <Slides>13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1" baseType="lpstr">
      <vt:lpstr>Orbitron Regular</vt:lpstr>
      <vt:lpstr>Advent Pro Medium</vt:lpstr>
      <vt:lpstr>Lato Black</vt:lpstr>
      <vt:lpstr>Arial</vt:lpstr>
      <vt:lpstr>Lato</vt:lpstr>
      <vt:lpstr>Zrnic Rg</vt:lpstr>
      <vt:lpstr>Advent Pro</vt:lpstr>
      <vt:lpstr>Retro Video Games Newsletter XL by Slidesgo</vt:lpstr>
      <vt:lpstr>FALLING MEMORIES</vt:lpstr>
      <vt:lpstr>PITCH</vt:lpstr>
      <vt:lpstr>GAMEPLAY TRAILER</vt:lpstr>
      <vt:lpstr>UNIQUE SELLING POINTS</vt:lpstr>
      <vt:lpstr>GENRE</vt:lpstr>
      <vt:lpstr>CHARACTER</vt:lpstr>
      <vt:lpstr>CONTROLLER</vt:lpstr>
      <vt:lpstr>CAMERA</vt:lpstr>
      <vt:lpstr>LEVEL</vt:lpstr>
      <vt:lpstr>LEVEL OBJECTS</vt:lpstr>
      <vt:lpstr>THE GOAL</vt:lpstr>
      <vt:lpstr>LET’S PLAY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FALLING MEMORIES</dc:title>
  <dc:creator>Hannes De Wispelaere</dc:creator>
  <cp:lastModifiedBy>De Wispelaere Hannes</cp:lastModifiedBy>
  <cp:revision>125</cp:revision>
  <dcterms:modified xsi:type="dcterms:W3CDTF">2022-09-09T13:06:42Z</dcterms:modified>
</cp:coreProperties>
</file>